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  <p:embeddedFont>
      <p:font typeface="Abel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schemas.openxmlformats.org/officeDocument/2006/relationships/font" Target="fonts/Abel-regular.fnt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c1d599d4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c1d599d4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c1d599d4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c1d599d4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c1d599d4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c1d599d4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c1d599d4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c1d599d4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c1d599d4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c1d599d4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c1d599d4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c1d599d4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c1d599d4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c1d599d4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6f75fce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c6f75fce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Arial"/>
                <a:ea typeface="Arial"/>
                <a:cs typeface="Arial"/>
                <a:sym typeface="Arial"/>
              </a:rPr>
              <a:t>Himno de Gloria Nº2</a:t>
            </a:r>
            <a:endParaRPr sz="4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Arial"/>
                <a:ea typeface="Arial"/>
                <a:cs typeface="Arial"/>
                <a:sym typeface="Arial"/>
              </a:rPr>
              <a:t>Lluvias de Gracia</a:t>
            </a:r>
            <a:r>
              <a:rPr lang="en" sz="4600"/>
              <a:t> </a:t>
            </a:r>
            <a:endParaRPr sz="4600"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Abel"/>
                <a:ea typeface="Abel"/>
                <a:cs typeface="Abel"/>
                <a:sym typeface="Abel"/>
              </a:rPr>
              <a:t>Melodía original en inglés: There Shall Be Showers.</a:t>
            </a:r>
            <a:endParaRPr sz="2500"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Dios nos ha dado promesa: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de gracia enviaré,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dones que os den fortaleza;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gran bendición os daré.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Coro: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de gracia,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pedimos, Señor,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mándanos lluvias copiosas,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del Consolador.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Cristo nos dio la promesa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del Santo Consolador,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dándonos paz y pureza,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para su gloria y honor.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Coro: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de gracia,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pedimos, Señor,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mándanos lluvias copiosas,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del Consolador.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¡Oh Dios, a todo creyente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muestra tu amor y poder!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tú eres de gracia la fuente,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llena de paz nuestro ser.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Coro: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de gracia,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pedimos, Señor,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mándanos lluvias copiosas,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del Consolador.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Obra en tus siervos piadosos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celo, virtud y valor,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dándonos dones preciosos,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dones del Consolador.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Coro: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de gracia,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pedimos, Señor,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mándanos lluvias copiosas, 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Arial"/>
                <a:ea typeface="Arial"/>
                <a:cs typeface="Arial"/>
                <a:sym typeface="Arial"/>
              </a:rPr>
              <a:t>lluvias del Consolador.</a:t>
            </a:r>
            <a:endParaRPr b="1" sz="4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Si desea obtener otras letras de canciones del  himnario “Himnos de Gloria y Triunfo” por favor </a:t>
            </a:r>
            <a:r>
              <a:rPr lang="en"/>
              <a:t>diríjase</a:t>
            </a:r>
            <a:r>
              <a:rPr lang="en"/>
              <a:t> a nuestra página web https://himnosdegloria.com/</a:t>
            </a:r>
            <a:endParaRPr/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Bendiciones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