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Roboto" panose="02000000000000000000" pitchFamily="2" charset="0"/>
      <p:regular r:id="rId17"/>
      <p:bold r:id="rId18"/>
      <p:italic r:id="rId19"/>
      <p:boldItalic r:id="rId20"/>
    </p:embeddedFont>
    <p:embeddedFont>
      <p:font typeface="Roboto Slab" panose="020B0604020202020204" charset="0"/>
      <p:regular r:id="rId21"/>
      <p:bold r:id="rId22"/>
    </p:embeddedFont>
    <p:embeddedFont>
      <p:font typeface="Verdana" panose="020B060403050404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13" d="100"/>
          <a:sy n="213" d="100"/>
        </p:scale>
        <p:origin x="300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6f75fc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6f75fc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6f75fceb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c6f75fceb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e9c33f403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ce9c33f403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c1d599d4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cc1d599d4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c2ca0991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cc2ca0991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c1d599d4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cc1d599d4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c2ca0991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cc2ca0991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c1d599d47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cc1d599d47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c2ca0991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cc2ca0991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c6f75fce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c6f75fce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rina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577788" y="1188925"/>
            <a:ext cx="5988424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 b="1" dirty="0">
                <a:latin typeface="Calibri"/>
                <a:ea typeface="Calibri"/>
                <a:cs typeface="Calibri"/>
                <a:sym typeface="Calibri"/>
              </a:rPr>
              <a:t>Himno de Gloria Nº 1</a:t>
            </a:r>
            <a:endParaRPr sz="5100" b="1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 b="1" dirty="0">
                <a:latin typeface="Calibri"/>
                <a:ea typeface="Calibri"/>
                <a:cs typeface="Calibri"/>
                <a:sym typeface="Calibri"/>
              </a:rPr>
              <a:t>El aposento alto</a:t>
            </a:r>
            <a:endParaRPr sz="4200" dirty="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1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sz="2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latin typeface="Calibri"/>
                <a:ea typeface="Calibri"/>
                <a:cs typeface="Calibri"/>
                <a:sym typeface="Calibri"/>
              </a:rPr>
              <a:t>Old Time Power.</a:t>
            </a:r>
            <a:endParaRPr sz="25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En un aposento alto,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con unánime fervor,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ciento veinte esperaban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la promesa del Señor.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361800" y="477575"/>
            <a:ext cx="8420400" cy="40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Coro: 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¡Dios, manda tu gran poder!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¡Dios, manda tu gran poder!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¡Dios, manda tu gran poder!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a cada corazón.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Con estruendo de los cielos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descendió la gran virtud;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todos fueron bautizados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con el Santo Espíritu.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361800" y="477575"/>
            <a:ext cx="8420400" cy="40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Coro: 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¡Dios, manda tu gran poder!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¡Dios, manda tu gran poder!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¡Dios, manda tu gran poder!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a cada corazón.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1006125" y="519050"/>
            <a:ext cx="7539000" cy="40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Este gran poder antiguo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es el fiel celeste don;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prometido a los creyentes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de humilde corazón.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361800" y="477575"/>
            <a:ext cx="8420400" cy="40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Coro: 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¡Dios, manda tu gran poder!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¡Dios, manda tu gran poder!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¡Dios, manda tu gran poder!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a cada corazón.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>
            <a:spLocks noGrp="1"/>
          </p:cNvSpPr>
          <p:nvPr>
            <p:ph type="title"/>
          </p:nvPr>
        </p:nvSpPr>
        <p:spPr>
          <a:xfrm>
            <a:off x="746875" y="519050"/>
            <a:ext cx="7798200" cy="40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Dios está restituyendo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este gran Pentecostés,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y el Espíritu sus dones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nos reparte otra vez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>
            <a:spLocks noGrp="1"/>
          </p:cNvSpPr>
          <p:nvPr>
            <p:ph type="title"/>
          </p:nvPr>
        </p:nvSpPr>
        <p:spPr>
          <a:xfrm>
            <a:off x="361800" y="477575"/>
            <a:ext cx="8420400" cy="40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Coro: 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¡Dios, manda tu gran poder!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¡Dios, manda tu gran poder!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¡Dios, manda tu gran poder!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libri"/>
                <a:ea typeface="Calibri"/>
                <a:cs typeface="Calibri"/>
                <a:sym typeface="Calibri"/>
              </a:rPr>
              <a:t>a cada corazón.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presentaciones PPT del himnario “Himnos de Gloria y Triunfo”, sírvase visitar nuestro sitio web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2"/>
          <p:cNvSpPr txBox="1">
            <a:spLocks noGrp="1"/>
          </p:cNvSpPr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233</Words>
  <Application>Microsoft Office PowerPoint</Application>
  <PresentationFormat>On-screen Show (16:9)</PresentationFormat>
  <Paragraphs>43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Calibri</vt:lpstr>
      <vt:lpstr>Arial</vt:lpstr>
      <vt:lpstr>Verdana</vt:lpstr>
      <vt:lpstr>Roboto</vt:lpstr>
      <vt:lpstr>Roboto Slab</vt:lpstr>
      <vt:lpstr>Marina</vt:lpstr>
      <vt:lpstr>Himno de Gloria Nº 1 El aposento alto</vt:lpstr>
      <vt:lpstr>En un aposento alto, con unánime fervor, ciento veinte esperaban la promesa del Señor.</vt:lpstr>
      <vt:lpstr>Coro:  ¡Dios, manda tu gran poder! ¡Dios, manda tu gran poder! ¡Dios, manda tu gran poder! a cada corazón.</vt:lpstr>
      <vt:lpstr>Con estruendo de los cielos descendió la gran virtud; todos fueron bautizados con el Santo Espíritu.</vt:lpstr>
      <vt:lpstr>Coro:  ¡Dios, manda tu gran poder! ¡Dios, manda tu gran poder! ¡Dios, manda tu gran poder! a cada corazón.</vt:lpstr>
      <vt:lpstr>Este gran poder antiguo es el fiel celeste don; prometido a los creyentes de humilde corazón.</vt:lpstr>
      <vt:lpstr>Coro:  ¡Dios, manda tu gran poder! ¡Dios, manda tu gran poder! ¡Dios, manda tu gran poder! a cada corazón.</vt:lpstr>
      <vt:lpstr>Dios está restituyendo este gran Pentecostés, y el Espíritu sus dones nos reparte otra vez</vt:lpstr>
      <vt:lpstr>Coro:  ¡Dios, manda tu gran poder! ¡Dios, manda tu gran poder! ¡Dios, manda tu gran poder! a cada corazón.</vt:lpstr>
      <vt:lpstr>Bendiciones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Himno de Gloria Nº 1 El aposento alto</dc:title>
  <cp:lastModifiedBy>Maximiliano Gallardo</cp:lastModifiedBy>
  <cp:revision>1</cp:revision>
  <dcterms:modified xsi:type="dcterms:W3CDTF">2021-09-03T17:40:28Z</dcterms:modified>
</cp:coreProperties>
</file>