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6f75fc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6f75fc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6f75fce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6f75fce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e9c33f403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ce9c33f403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c2ca09919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c2ca09919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c2ca09919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c2ca09919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c2ca09919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cc2ca09919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c2ca09919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cc2ca09919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6f75fceb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c6f75fceb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Himno de Gloria Nº4	Dulce comunión</a:t>
            </a:r>
            <a:endParaRPr sz="4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Leaning On The Everlasting Arms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-78050" y="595250"/>
            <a:ext cx="92220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Dulce comunión la que gozo ya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en los brazos de mi Salvador.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¡Qué gran bendición en su paz me da!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¡Oh! yo siento en mí su tierno amor.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188550" y="477575"/>
            <a:ext cx="88914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Libre, salvo,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del pecado y del temor,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libre, salvo,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en los brazos de mi Salvador.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-78050" y="595250"/>
            <a:ext cx="92220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¡Cuán dulce es vivir, cuán dulce es gozar!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en los brazos de mi Salvador.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Allí quiero ir y con él morar,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siendo objeto de su tierno amor.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188550" y="477575"/>
            <a:ext cx="88914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Libre, salvo,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del pecado y del temor,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libre, salvo,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en los brazos de mi Salvador.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-78050" y="823850"/>
            <a:ext cx="92220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No hay que temer, ni que desconfiar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en los brazos de mi Salvador;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por su gran poder él me guardará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de los lazos del engañador.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188550" y="477575"/>
            <a:ext cx="88914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Libre, salvo,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del pecado y del temor,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libre, salvo,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en los brazos de mi Salvador.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presentaciones PPT del himnario “Himnos de Gloria y Triunfo”, sírvase visitar nuestro sitio web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