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iZTH10vnP6xhvHUk3CErHLsBi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527900" y="1188925"/>
            <a:ext cx="62235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 5	Desde que salvo estoy</a:t>
            </a:r>
            <a:endParaRPr sz="4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Since I Have Been Redeemed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type="title"/>
          </p:nvPr>
        </p:nvSpPr>
        <p:spPr>
          <a:xfrm>
            <a:off x="266950" y="595250"/>
            <a:ext cx="8562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Yo tengo un himno de loor,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para mi Rey, mi Salvador,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sólo en él me gloriaré;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mi Salvador me gloriaré.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 txBox="1"/>
          <p:nvPr>
            <p:ph type="title"/>
          </p:nvPr>
        </p:nvSpPr>
        <p:spPr>
          <a:xfrm>
            <a:off x="157175" y="595250"/>
            <a:ext cx="88287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Yo tengo un Cristo, y mi ansiedad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está en cumplir su voluntad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sólo en él me gloriaré;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mi Salvador me gloriaré.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type="title"/>
          </p:nvPr>
        </p:nvSpPr>
        <p:spPr>
          <a:xfrm>
            <a:off x="157175" y="595250"/>
            <a:ext cx="88287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Yo tengo un gozo que él me dio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en su sangre me lavó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sólo en él me gloriaré;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mi Salvador me gloriaré.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/>
          <p:nvPr>
            <p:ph type="title"/>
          </p:nvPr>
        </p:nvSpPr>
        <p:spPr>
          <a:xfrm>
            <a:off x="157175" y="595250"/>
            <a:ext cx="88287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Tengo un hogar a donde iré,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allí seguro viviré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sólo en él me gloriaré;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desde que salvo estoy,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mi Salvador me gloriaré.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