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75fce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75fce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9c33f403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e9c33f403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ed3d65ed0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ed3d65ed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ed3d65ed0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ed3d65ed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ed3d65ed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ed3d65ed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ed3d65ed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ed3d65ed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ed3d65ed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ed3d65ed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ed3d65ed0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ed3d65ed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6f75fce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c6f75fce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527900" y="1036525"/>
            <a:ext cx="6548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Himno de Gloria Nº7	 Todo a Cristo yo me rindo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I Surrender All.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266950" y="595250"/>
            <a:ext cx="85620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Todo a Cristo yo me rindo,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con el fin de serle fiel;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para siempre quiero amarle,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agradarle sólo a él.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Yo me rindo a él,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yo me rindo a él;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todo a Cristo yo me entrego,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quiero serle fiel.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266950" y="595250"/>
            <a:ext cx="85620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Todo a Cristo yo me rindo,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a sus pies postrado estoy;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los placeres he dejado,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le sigo desde hoy.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Yo me rindo a él,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yo me rindo a él;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todo a Cristo yo me entrego,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quiero serle fiel.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266950" y="595250"/>
            <a:ext cx="85620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Todo a Cristo yo me rindo,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sí, de todo corazón;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yo le entrego alma y cuerpo,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busco hoy su santa unción.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Yo me rindo a él,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yo me rindo a él;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todo a Cristo yo me entrego,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quiero serle fiel.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266950" y="595250"/>
            <a:ext cx="8562000" cy="44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Todo a Cristo he rendido,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siento el fuego de su amor;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¡Oh, qué gozo hay en mi alma!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¡Gloria, gloria a mi Señor!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188550" y="629975"/>
            <a:ext cx="8891400" cy="4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Yo me rindo a él,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yo me rindo a él;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todo a Cristo yo me entrego,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quiero serle fiel.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presentaciones PPT del himnario “Himnos de Gloria y Triunfo”, sírvase visitar nuestro sitio web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