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9c33f403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e9c33f403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d3d65ed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ed3d65ed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d3d65ed0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ed3d65ed0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d3d65ed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ed3d65ed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d3d65ed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ed3d65ed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6f75fce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6f75fce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297800" y="1190550"/>
            <a:ext cx="6548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Nº8	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La siembra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What Must It Be to Be There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-37850" y="595250"/>
            <a:ext cx="92676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Sembraré la simiente preciosa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del glorioso evangelio de amor;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sembraré, sembraré mientras viva,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dejaré el resultado al Señor.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Sembraré, sembraré,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mientras viva, simiente de amor.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Segaré, segaré,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al hallarme en la casa de Dios.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-37850" y="595250"/>
            <a:ext cx="92676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Sembraré en corazones sensibles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la doctrina del Dios del perdón;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sembraré, sembraré mientras viva,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dejaré el resultado al Señor.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Sembraré, sembraré,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mientras viva, simiente de amor.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Segaré, segaré,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al hallarme en la casa de Dios.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-37850" y="595250"/>
            <a:ext cx="92676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Sembraré en corazones de mármol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la bendita palabra de Dios;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sembraré, sembraré mientras viva,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dejaré el resultado al Señor.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Sembraré, sembraré,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mientras viva, simiente de amor.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Segaré, segaré,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al hallarme en la casa de Dios.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presentaciones PPT del himnario “Himnos de Gloria y Triunfo”, sírvase visitar nuestro sitio web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