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9c33f403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9c33f403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d3d65ed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ed3d65ed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d3d65ed0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ed3d65ed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d3d65ed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ed3d65ed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d3d65ed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ed3d65ed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6f75fce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6f75fc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297800" y="1190550"/>
            <a:ext cx="6548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Nº9	Gloria sin fin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O That Will Be Glory.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-37850" y="595250"/>
            <a:ext cx="92676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Cuando mis luchas terminen aquí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ya seguro en los cielos esté,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cuando al Señor mire cerca de mí;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¡Por las edades mi gloria será!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629975"/>
            <a:ext cx="9144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¡Esa será, gloria sin fin,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gloria sin fin, gloria sin fin!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Cuando por gracia su faz pueda ver,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¡esa mi gloria sin fin ha de ser!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-37850" y="595250"/>
            <a:ext cx="92676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Cuando por gracia yo pueda tener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en sus mansiones morada de paz,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que allí siempre su faz pueda ver,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¡por las edades mi gloria será!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629975"/>
            <a:ext cx="9144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¡Esa será, gloria sin fin,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gloria sin fin, gloria sin fin!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Cuando por gracia su faz pueda ver,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¡esa mi gloria sin fin ha de ser!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-37850" y="595250"/>
            <a:ext cx="92676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Gozo infinito será contemplar,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todos los seres que yo tanto amé,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la presencia de Cristo gozar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¡por las edades mi gloria será!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629975"/>
            <a:ext cx="9144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¡Esa será, gloria sin fin,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gloria sin fin, gloria sin fin!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Cuando por gracia su faz pueda ver,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¡esa mi gloria sin fin ha de ser!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