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e6bc3f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e6bc3f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e6bc3ff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ee6bc3ff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6f75fce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6f75fc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380350" y="971025"/>
            <a:ext cx="66228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Himno de Gloria Nº11	Cariñoso Salvador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Jesus Lover of My Soul.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78775" y="563875"/>
            <a:ext cx="89472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Cariñoso Salvador,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huyo de la tempestad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 tu seno protector,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fiándome de tu bondad.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Sálvame, Señor Jesús,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de las olas del turbión;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hasta el puerto de salud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guía mi pobre embarcación.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78775" y="563875"/>
            <a:ext cx="89472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Otro asilo ninguno hay,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indefenso acudo a ti;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mi necesidad me trae,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porque mi peligro vi.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Solamente en ti, Señor,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puedo hallar consuelo y luz;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vengo con ferviente amor,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 los pies de mi Jesús.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78775" y="563875"/>
            <a:ext cx="89472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Cristo encuentro todo en ti,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no necesito más.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Caído me pusiste en pie,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débil, ánimo me das;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al enfermo das salud,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das la vista al que no ve;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con amor y gratitud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tu bondad ensalzaré.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