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embeddedFontLst>
    <p:embeddedFont>
      <p:font typeface="Roboto Slab"/>
      <p:regular r:id="rId11"/>
      <p:bold r:id="rId12"/>
    </p:embeddedFont>
    <p:embeddedFont>
      <p:font typeface="Roboto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obotoSlab-regular.fntdata"/><Relationship Id="rId10" Type="http://schemas.openxmlformats.org/officeDocument/2006/relationships/slide" Target="slides/slide5.xml"/><Relationship Id="rId13" Type="http://schemas.openxmlformats.org/officeDocument/2006/relationships/font" Target="fonts/Roboto-regular.fntdata"/><Relationship Id="rId12" Type="http://schemas.openxmlformats.org/officeDocument/2006/relationships/font" Target="fonts/RobotoSlab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-italic.fntdata"/><Relationship Id="rId14" Type="http://schemas.openxmlformats.org/officeDocument/2006/relationships/font" Target="fonts/Roboto-bold.fntdata"/><Relationship Id="rId16" Type="http://schemas.openxmlformats.org/officeDocument/2006/relationships/font" Target="fonts/Robot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c7f56f2840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c7f56f2840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c7f56f2840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c7f56f2840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680300" y="1188925"/>
            <a:ext cx="60981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5100">
                <a:latin typeface="Calibri"/>
                <a:ea typeface="Calibri"/>
                <a:cs typeface="Calibri"/>
                <a:sym typeface="Calibri"/>
              </a:rPr>
              <a:t>Himno de Gloria Nº12</a:t>
            </a:r>
            <a:endParaRPr b="1" sz="5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5100">
                <a:latin typeface="Calibri"/>
                <a:ea typeface="Calibri"/>
                <a:cs typeface="Calibri"/>
                <a:sym typeface="Calibri"/>
              </a:rPr>
              <a:t>Roca de la eternidad</a:t>
            </a:r>
            <a:endParaRPr sz="42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680302" y="3709325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 Rock of Ages.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1006125" y="519050"/>
            <a:ext cx="7539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Roca de la eternidad,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fuiste abierta para mí,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sé mi escondedero fiel,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sólo encuentro paz en ti,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rico, limpio manantial,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en el cual lavado fui.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1006125" y="519050"/>
            <a:ext cx="7539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Aunque sea siempre fiel,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aunque llore sin cesar,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del pecado no podré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justificación lograr;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solo en ti teniendo fe,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deuda tal podré pagar.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1006125" y="519050"/>
            <a:ext cx="7539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Mientras tenga que vivir,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mi último suspiro al dar,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cuando vaya a responder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en tu augusto tribunal,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sé mi escondedero fiel,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Roca de la eternidad.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7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