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7f56f284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7f56f284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7f56f2840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7f56f284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0" y="1188925"/>
            <a:ext cx="60981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Himno de Gloria Nº13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Dulce oración</a:t>
            </a:r>
            <a:endParaRPr sz="4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Sweet Hour of Prayer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Dulce oración, dulce oración,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de toda influencia mundanal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elevas tú mi corazón,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al tierno Padre celestial.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¡Oh cuántas veces tuve en ti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auxilio en ruda tentación,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cuantos bienes recibí,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mediante ti, dulce oración!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Dulce oración, dulce oración,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al trono excelso de bondad;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tú llevarás mi petición a Dios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que escucha con piedad;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por fe espero recibir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la gran divina bendición,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y siempre a mi Señor servir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por tu virtud, dulce oración.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Dulce oración, dulce oración,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que aliento y gozo al alma das,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en esta tierra de aflicción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consuelo siempre me serás.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Hasta el momento en que veré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francas las puertas de Sion,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entonces me despediré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feliz, de ti, dulce oración.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