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 Slab"/>
      <p:regular r:id="rId11"/>
      <p:bold r:id="rId12"/>
    </p:embeddedFon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Slab-regular.fntdata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font" Target="fonts/RobotoSlab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7f56f2840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7f56f2840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7f56f2840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7f56f2840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372950" y="1016450"/>
            <a:ext cx="63981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Himno de Gloria Nº14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¡Oh que amigo!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What a Friend We Have in Jesus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¡Oh, qué amigo nos es Cristo!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él llevó nuestro dolor,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y nos manda que llevemos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todo a Dios en oración.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¿Vive el hombre desprovisto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de paz, gozo y santo amor?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Esto es porque no llevamos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todo a Dios en oración!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¿Vives débil y cargado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de cuidados y temor?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a Jesús, refugio eterno,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dile todo en oración.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¿Te desprecian tus amigos?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cuéntaselo en oración;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en sus brazos de amor tierno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paz tendrá tu corazón.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Jesucristo es nuestro amigo,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de esto pruebas él nos dio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al sufrir el cruel castigo,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que el culpable mereció;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y su pueblo redimido,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hallará seguridad,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fiando en este Amigo eterno,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y esperando en su bondad.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