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f03d788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f03d788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f03d788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f03d788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f03d788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ef03d788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f03d788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ef03d788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f03d788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ef03d788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f03d788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ef03d788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69550" y="1235975"/>
            <a:ext cx="6161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Nº15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Firmes y adelante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There Shall Be Showers.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Firmes y adelante, huestes de la fe,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sin temor alguno, que Jesús nos ve.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Jefe soberano, Cristo al frente va,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la regia enseña tremolando está.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Firmes y adelante,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huestes de la fe,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sin temor alguno,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Jesús nos ve.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-281900" y="519050"/>
            <a:ext cx="9659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Al sagrado nombre de nuestro Adalid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tiembla el enemigo, y huye de la lid.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Nuestra es la victoria, dad a Dios loor.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óigalo el averno lleno de pavor.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Firmes y adelante,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huestes de la fe,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sin temor alguno,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Jesús nos ve.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-281900" y="519050"/>
            <a:ext cx="9659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Muévese potente la iglesia de Dios,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de los ya gloriosos marchamos en pos;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somos solo un cuerpo, y uno es el Señor,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una la esperanza, y uno nuestro amor.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Firmes y adelante,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huestes de la fe,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sin temor alguno,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Jesús nos ve.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-281900" y="519050"/>
            <a:ext cx="96597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Tronos y coronas pueden perecer;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de Jesús la Iglesia fiel habrá de ser;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nada en contra suya prevalecerá,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porque la promesa nunca faltará.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Firmes y adelante,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huestes de la fe,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sin temor alguno,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Jesús nos ve.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