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f59b0871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f59b0871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f59b0871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f59b0871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69550" y="1235975"/>
            <a:ext cx="61617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Nº16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Cerca de ti, Señor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Nearer, My God, to Thee.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Cerca de ti, Señor,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quiero morar;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tu grande, tierno amor,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quiero gozar.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Llena mi pobre ser,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limpia mi corazón,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hazme tu rostro ver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en comunión.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Pasos inciertos doy,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el sol se va;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mas, si contigo estoy,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 temo ya.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Himnos de gratitud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ferviente cantaré,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 fiel a ti, Jesús,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siempre seré.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Día feliz veré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creyendo en ti,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en que yo habitaré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cerca de ti.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Ni voz alabará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tu santo nombre allí,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 mi alma gozará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cerca de ti.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