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oboto Slab"/>
      <p:regular r:id="rId11"/>
      <p:bold r:id="rId12"/>
    </p:embeddedFon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Slab-regular.fntdata"/><Relationship Id="rId10" Type="http://schemas.openxmlformats.org/officeDocument/2006/relationships/slide" Target="slides/slide5.xml"/><Relationship Id="rId13" Type="http://schemas.openxmlformats.org/officeDocument/2006/relationships/font" Target="fonts/Roboto-regular.fntdata"/><Relationship Id="rId12" Type="http://schemas.openxmlformats.org/officeDocument/2006/relationships/font" Target="fonts/RobotoSlab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6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f59b0871c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cf59b0871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f59b0871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f59b0871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569550" y="1235975"/>
            <a:ext cx="61617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Himno de Gloria Nº17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Mi fe espera en ti</a:t>
            </a:r>
            <a:endParaRPr sz="4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My Faith Looks Up to Thee.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141500" y="519050"/>
            <a:ext cx="88131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Mi fe espera en ti,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Cordero, quien por mí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fuiste a la cruz;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escucha mi oración,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dame tu bendición,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llene mi corazón tu santa luz.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141500" y="519050"/>
            <a:ext cx="88131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Tu gracia en mi alma pon,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guarde mi corazón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tu sumo amor,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tu sangre carmesí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diste en la cruz por mí;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que viva para ti, con fiel ardor.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141500" y="519050"/>
            <a:ext cx="88131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A ruda lid iré,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y pruebas hallaré,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mi guía sé;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líbrame de ansiedad,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guárdame en santidad,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y por la eternidad te alabaré.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7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