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Roboto Slab"/>
      <p:regular r:id="rId14"/>
      <p:bold r:id="rId15"/>
    </p:embeddedFont>
    <p:embeddedFont>
      <p:font typeface="Roboto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0" roundtripDataSignature="AMtx7mipg8tMrBjoNzJtdiBmuCTuYaH/Q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Slab-bold.fntdata"/><Relationship Id="rId14" Type="http://schemas.openxmlformats.org/officeDocument/2006/relationships/font" Target="fonts/RobotoSlab-regular.fntdata"/><Relationship Id="rId17" Type="http://schemas.openxmlformats.org/officeDocument/2006/relationships/font" Target="fonts/Roboto-bold.fntdata"/><Relationship Id="rId16" Type="http://schemas.openxmlformats.org/officeDocument/2006/relationships/font" Target="fonts/Robot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Italic.fntdata"/><Relationship Id="rId6" Type="http://schemas.openxmlformats.org/officeDocument/2006/relationships/slide" Target="slides/slide1.xml"/><Relationship Id="rId18" Type="http://schemas.openxmlformats.org/officeDocument/2006/relationships/font" Target="fonts/Robot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cf62200ed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cf62200ed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cf62200ed2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cf62200ed2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cf62200ed2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cf62200ed2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cf62200ed2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cf62200ed2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1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1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1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1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1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1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1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1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1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1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1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1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1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1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1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1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1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1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2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2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"/>
          <p:cNvSpPr txBox="1"/>
          <p:nvPr>
            <p:ph type="ctrTitle"/>
          </p:nvPr>
        </p:nvSpPr>
        <p:spPr>
          <a:xfrm>
            <a:off x="1382350" y="816275"/>
            <a:ext cx="6505800" cy="1861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Himno de Gloria Nº</a:t>
            </a: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18 Grato es decir la historia</a:t>
            </a:r>
            <a:r>
              <a:rPr lang="en" sz="3900">
                <a:latin typeface="Verdana"/>
                <a:ea typeface="Verdana"/>
                <a:cs typeface="Verdana"/>
                <a:sym typeface="Verdana"/>
              </a:rPr>
              <a:t> </a:t>
            </a:r>
            <a:endParaRPr sz="39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" name="Google Shape;64;p1"/>
          <p:cNvSpPr txBox="1"/>
          <p:nvPr>
            <p:ph idx="1" type="subTitle"/>
          </p:nvPr>
        </p:nvSpPr>
        <p:spPr>
          <a:xfrm>
            <a:off x="1680302" y="3536825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 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I Love To Tell The Story.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"/>
          <p:cNvSpPr txBox="1"/>
          <p:nvPr>
            <p:ph type="title"/>
          </p:nvPr>
        </p:nvSpPr>
        <p:spPr>
          <a:xfrm>
            <a:off x="1006125" y="519050"/>
            <a:ext cx="7539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Grato es decir la historia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del celestial favor;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de Cristo y de su gloria,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de Cristo y de su amor;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me agrada referirla,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pues sé que es la verdad,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y nada satisface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cual ella, mi ansiedad.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"/>
          <p:cNvSpPr txBox="1"/>
          <p:nvPr>
            <p:ph type="title"/>
          </p:nvPr>
        </p:nvSpPr>
        <p:spPr>
          <a:xfrm>
            <a:off x="361800" y="477575"/>
            <a:ext cx="84204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Coro: 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¡Cuán bella es esa historia! 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mi tema allá en la gloria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será la antigua historia 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de Cristo y de su amor.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cf62200ed2_0_0"/>
          <p:cNvSpPr txBox="1"/>
          <p:nvPr>
            <p:ph type="title"/>
          </p:nvPr>
        </p:nvSpPr>
        <p:spPr>
          <a:xfrm>
            <a:off x="1006125" y="519050"/>
            <a:ext cx="7539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Grato es decir la historia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que brilla cual fanal, 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y en glorias y portentos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no reconoce igual;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me agrada referirla,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pues me hace mucho bien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por eso a ti deseo 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decírtela también.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cf62200ed2_0_4"/>
          <p:cNvSpPr txBox="1"/>
          <p:nvPr>
            <p:ph type="title"/>
          </p:nvPr>
        </p:nvSpPr>
        <p:spPr>
          <a:xfrm>
            <a:off x="361800" y="477575"/>
            <a:ext cx="84204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Coro: 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¡Cuán bella es esa historia! 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mi tema allá en la gloria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será la antigua historia 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de Cristo y de su amor.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cf62200ed2_0_8"/>
          <p:cNvSpPr txBox="1"/>
          <p:nvPr>
            <p:ph type="title"/>
          </p:nvPr>
        </p:nvSpPr>
        <p:spPr>
          <a:xfrm>
            <a:off x="1006125" y="519050"/>
            <a:ext cx="7539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Grato es decir la historia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que antigua, sin vejez,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parece al repetirla 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más dulce cada vez;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me agrada referirla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pues hay quien nunca oyó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que para hacerle salvo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el buen Jesús murió.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cf62200ed2_0_12"/>
          <p:cNvSpPr txBox="1"/>
          <p:nvPr>
            <p:ph type="title"/>
          </p:nvPr>
        </p:nvSpPr>
        <p:spPr>
          <a:xfrm>
            <a:off x="361800" y="477575"/>
            <a:ext cx="84204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Coro: 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¡Cuán bella es esa historia! 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mi tema allá en la gloria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será la antigua historia 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de Cristo y de su amor.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0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