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 Slab"/>
      <p:regular r:id="rId11"/>
      <p:bold r:id="rId12"/>
    </p:embeddedFon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7" roundtripDataSignature="AMtx7miIUp2oZMtBLrODz/uujli9FbAF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Slab-regular.fntdata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font" Target="fonts/RobotoSlab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7" Type="http://customschemas.google.com/relationships/presentationmetadata" Target="meta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f62200ed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cf62200ed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f62200ed2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f62200ed2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458550" y="816275"/>
            <a:ext cx="6537000" cy="186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Himno de Gloria Nº</a:t>
            </a: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19 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¿Oyes cómo el evangelio?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Savior, Like a Shepherd Lead us.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¿Oyes cómo el evangelio,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al cansado ofrece paz?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Pues segura, oh alma mía,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la promesa a ti se da;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bien alguno en mí no veo,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corrupción tan sólo hay;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yo cansado y afligido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busco alivio con afán.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f62200ed2_0_16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En el arca la paloma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encontró do reposar;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para mi alma atribulada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el Señor arca será;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combatido vengo, y crece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el diluvio sin cesar,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ábreme, Jesús, y en vano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rugirá la tempestad.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f62200ed2_0_20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Amparada ya en tu seno,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puede el alma respirar;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el reposo que prometes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siempre da segura paz.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¡Oh!, cuán dulce en mis oídos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fue tu acento celestial: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«Ven a mí, ven que el descanso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sólo en mí podrás hallar.»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