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Slab"/>
      <p:regular r:id="rId14"/>
      <p:bold r:id="rId15"/>
    </p:embeddedFon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0" roundtripDataSignature="AMtx7miI2giSFtF17ugS7UXjHXRrLsuV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Slab-bold.fntdata"/><Relationship Id="rId14" Type="http://schemas.openxmlformats.org/officeDocument/2006/relationships/font" Target="fonts/RobotoSlab-regular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f6442e35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cf6442e35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f6442e35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cf6442e35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cf6442e355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cf6442e35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cf6442e355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cf6442e355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366675" y="1114350"/>
            <a:ext cx="65685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Himno de Gloria Nº20</a:t>
            </a:r>
            <a:endParaRPr b="1" sz="4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600">
                <a:latin typeface="Calibri"/>
                <a:ea typeface="Calibri"/>
                <a:cs typeface="Calibri"/>
                <a:sym typeface="Calibri"/>
              </a:rPr>
              <a:t>Cuando allá se pase lista</a:t>
            </a:r>
            <a:endParaRPr sz="37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680302" y="3536825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 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When The Roll Is Called Up Yonder.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"/>
          <p:cNvSpPr txBox="1"/>
          <p:nvPr>
            <p:ph type="title"/>
          </p:nvPr>
        </p:nvSpPr>
        <p:spPr>
          <a:xfrm>
            <a:off x="-564150" y="519050"/>
            <a:ext cx="103341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Cuando la trompeta suene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en aquel día final,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y que el alba eterna rompa en claridad;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cuando las naciones salvas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a su patria lleguen ya,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y que sea pasada lista, allí he de estar.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Coro: 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Cuando allá se pase lista,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cuando allá se pase lista,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cuando allá se pase lista;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a mi nombre yo feliz responderé.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f6442e355_0_6"/>
          <p:cNvSpPr txBox="1"/>
          <p:nvPr>
            <p:ph type="title"/>
          </p:nvPr>
        </p:nvSpPr>
        <p:spPr>
          <a:xfrm>
            <a:off x="-564150" y="519050"/>
            <a:ext cx="103341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En aquel día sin nieblas,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en qué muerte ya no habrá,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y su gloria el Salvador impartirá;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cuando los llamados entren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a su celestial hogar,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y que sea pasada lista, allí he de estar.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cf6442e355_0_2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Coro: 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Cuando allá se pase lista,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cuando allá se pase lista,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cuando allá se pase lista;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a mi nombre yo feliz responderé.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cf6442e355_0_10"/>
          <p:cNvSpPr txBox="1"/>
          <p:nvPr>
            <p:ph type="title"/>
          </p:nvPr>
        </p:nvSpPr>
        <p:spPr>
          <a:xfrm>
            <a:off x="-564150" y="519050"/>
            <a:ext cx="103341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Trabajemos por el Maestro,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desde el alba al vislumbrar;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siempre hablemos de su amor y fiel bondad.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Cuando todo aquí fenezca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y nuestra obra cese ya,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y que sea pasada lista, allí he de estar.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cf6442e355_0_14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Coro: 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Cuando allá se pase lista,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cuando allá se pase lista,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cuando allá se pase lista;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a mi nombre yo feliz responderé.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