
<file path=[Content_Types].xml><?xml version="1.0" encoding="utf-8"?>
<Types xmlns="http://schemas.openxmlformats.org/package/2006/content-types">
  <Default ContentType="application/x-fontdata" Extension="fntdata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arget="ppt/presentation.xml" Type="http://schemas.openxmlformats.org/officeDocument/2006/relationships/officeDocument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aveSubsetFonts="1" strictFirstAndLastChars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x="9144000" cy="51435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ibVbQTB5bLrv2iBePxMViEqFUD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d="100" n="100"/>
          <a:sy d="100" n="100"/>
        </p:scale>
        <p:origin x="0" y="0"/>
      </p:cViewPr>
      <p:guideLst>
        <p:guide orient="horz" pos="1620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7" Target="metadata" Type="http://customschemas.google.com/relationships/presentationmetadata"/><Relationship Id="rId16" Target="fonts/Roboto-boldItalic.fntdata" Type="http://schemas.openxmlformats.org/officeDocument/2006/relationships/font"/><Relationship Id="rId15" Target="fonts/Roboto-italic.fntdata" Type="http://schemas.openxmlformats.org/officeDocument/2006/relationships/font"/><Relationship Id="rId14" Target="fonts/Roboto-bold.fntdata" Type="http://schemas.openxmlformats.org/officeDocument/2006/relationships/font"/><Relationship Id="rId13" Target="fonts/Roboto-regular.fntdata" Type="http://schemas.openxmlformats.org/officeDocument/2006/relationships/font"/><Relationship Id="rId12" Target="fonts/RobotoSlab-bold.fntdata" Type="http://schemas.openxmlformats.org/officeDocument/2006/relationships/font"/><Relationship Id="rId11" Target="fonts/RobotoSlab-regular.fntdata" Type="http://schemas.openxmlformats.org/officeDocument/2006/relationships/font"/><Relationship Id="rId10" Target="slides/slide5.xml" Type="http://schemas.openxmlformats.org/officeDocument/2006/relationships/slide"/><Relationship Id="rId9" Target="slides/slide4.xml" Type="http://schemas.openxmlformats.org/officeDocument/2006/relationships/slide"/><Relationship Id="rId8" Target="slides/slide3.xml" Type="http://schemas.openxmlformats.org/officeDocument/2006/relationships/slide"/><Relationship Id="rId7" Target="slides/slide2.xml" Type="http://schemas.openxmlformats.org/officeDocument/2006/relationships/slide"/><Relationship Id="rId6" Target="slides/slide1.xml" Type="http://schemas.openxmlformats.org/officeDocument/2006/relationships/slide"/><Relationship Id="rId5" Target="notesMasters/notesMaster1.xml" Type="http://schemas.openxmlformats.org/officeDocument/2006/relationships/notesMaster"/><Relationship Id="rId4" Target="slideMasters/slideMaster1.xml" Type="http://schemas.openxmlformats.org/officeDocument/2006/relationships/slideMaster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2.xml" Type="http://schemas.openxmlformats.org/officeDocument/2006/relationships/theme"/></Relationships>
</file>

<file path=ppt/notesMasters/_rels/notesMaster1.xml.rels><?xml version="1.0" encoding="UTF-8" standalone="yes"?><Relationships xmlns="http://schemas.openxmlformats.org/package/2006/relationships"><Relationship Id="rId1" Target="../theme/theme1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17500" lvl="0" marL="457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indent="-317500" lvl="1" marL="914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indent="-317500" lvl="2" marL="1371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indent="-317500" lvl="3" marL="1828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indent="-317500" lvl="4" marL="2286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indent="-317500" lvl="5" marL="2743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indent="-317500" lvl="6" marL="3200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indent="-317500" lvl="7" marL="3657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indent="-317500" lvl="8" marL="4114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folHlink="folHlink" hlink="hlink" tx1="dk1" tx2="lt2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3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4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5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72" name="Google Shape;72;gd086a7d5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086a7d56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77" name="Google Shape;77;gd086a7d56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type="none" w="sm"/>
            <a:tailEnd len="sm" type="none" w="sm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type="none" w="sm"/>
            <a:tailEnd len="sm" type="none" w="sm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type="none" w="sm"/>
            <a:tailEnd len="sm" type="none" w="sm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type="none" w="sm"/>
            <a:tailEnd len="sm" type="none" w="sm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algn="l"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algn="l"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algn="l"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algn="l"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algn="l"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algn="l"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algn="l"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algn="l"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type="none" w="sm"/>
            <a:tailEnd len="sm" type="none" w="sm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type="none" w="sm"/>
            <a:tailEnd len="sm" type="none" w="sm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algn="l"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algn="l"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algn="l"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algn="l"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algn="l"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algn="l"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algn="l"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algn="l"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type="none" w="sm"/>
            <a:tailEnd len="sm" type="none" w="sm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algn="l"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algn="l"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algn="l"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algn="l"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algn="l"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algn="l"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algn="l"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algn="l"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algn="l"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algn="l"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algn="l"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algn="l"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algn="l"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algn="l"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algn="l"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algn="l"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type="none" w="sm"/>
            <a:tailEnd len="sm" type="none" w="sm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algn="l"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algn="l"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algn="l"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algn="l"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algn="l"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algn="l"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algn="l"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algn="l"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ctr"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algn="ctr"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algn="ctr"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algn="ctr"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algn="ctr"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algn="ctr"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algn="ctr"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algn="ctr"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algn="ctr"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2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cap="none" i="0" strike="noStrike" sz="3000" u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429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cap="none" i="0" strike="noStrike" sz="18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l" indent="-317500" lvl="1" marL="9144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l" indent="-317500" lvl="2" marL="13716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l" indent="-317500" lvl="3" marL="18288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l" indent="-317500" lvl="4" marL="22860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l" indent="-317500" lvl="5" marL="27432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l" indent="-317500" lvl="6" marL="32004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l" indent="-317500" lvl="7" marL="3657600" marR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l" indent="-317500" lvl="8" marL="4114800" marR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cap="none" i="0" strike="noStrike" sz="14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algn="r" indent="0" lvl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algn="r" indent="0" lvl="2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algn="r" indent="0" lvl="3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algn="r" indent="0" lvl="4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algn="r" indent="0" lvl="5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algn="r" indent="0" lvl="6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algn="r" indent="0" lvl="7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algn="r" indent="0" lvl="8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i="0" strike="noStrike" sz="1000" u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n"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folHlink="folHlink" hlink="hlink" tx1="dk1" tx2="lt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arget="../notesSlides/notesSlide1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2" Target="../notesSlides/notesSlide2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2" Target="../notesSlides/notesSlide3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2" Target="../notesSlides/notesSlide4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2" Target="../notesSlides/notesSlide5.xml" Type="http://schemas.openxmlformats.org/officeDocument/2006/relationships/notesSlide"/><Relationship Id="rId1" Target="../slideLayouts/slideLayout3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803750" y="1020250"/>
            <a:ext cx="6037200" cy="14574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numCol="1" rIns="91425" spcFirstLastPara="1" tIns="91425" wrap="square">
            <a:no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altLang="en" b="1" lang="en" sz="5000">
                <a:latin typeface="Calibri"/>
                <a:ea typeface="Calibri"/>
                <a:cs typeface="Calibri"/>
                <a:sym typeface="Calibri"/>
              </a:rPr>
              <a:t>Himno de Gloria Nº21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altLang="en" b="1" lang="en" sz="5000">
                <a:latin typeface="Calibri"/>
                <a:ea typeface="Calibri"/>
                <a:cs typeface="Calibri"/>
                <a:sym typeface="Calibri"/>
              </a:rPr>
              <a:t>¿Te sientes casi?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altLang="en"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altLang="en" b="1" lang="en" sz="2500">
                <a:latin typeface="Calibri"/>
                <a:ea typeface="Calibri"/>
                <a:cs typeface="Calibri"/>
                <a:sym typeface="Calibri"/>
              </a:rPr>
              <a:t>Almost Persuaded.</a:t>
            </a:r>
            <a:endParaRPr/>
          </a:p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¿Te sientes casi resuelto ya?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¿Te falta poco para creer?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Pues, ¿por qué dices a Jesucristo: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«Hoy no. Mañana te seguiré »?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0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¿Te sientes casi resuelto ya?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Pues vence el casi, a Cristo ven,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que hoy es tiempo, pero mañana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sobrado tarde pudiera ser.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086a7d565_0_4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Sabes que el casi no es de valor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en la presencia del justo Juez.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¡Ay del que muere casi creyendo!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altLang="en" b="1" lang="en" sz="4900">
                <a:latin typeface="Calibri"/>
                <a:ea typeface="Calibri"/>
                <a:cs typeface="Calibri"/>
                <a:sym typeface="Calibri"/>
              </a:rPr>
              <a:t>¡Completamente perdido es!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altLang="en"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altLang="en"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altLang="en"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