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WmNHwiOLhMA5QQRIU9Atj+QPl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86a7d56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086a7d56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803750" y="1020250"/>
            <a:ext cx="6037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Nº23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Ven a Cristo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Come to Jesus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Ven a Cristo, ven ahora,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ven así cual estás,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de él sin demora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perdón obtendrás.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2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Cree y fija tu confianza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 su muerte por ti;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el gozo alcanza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quien lo hiciere así.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086a7d565_0_3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Ven a Cristo, con fe viva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piensa mucho en su amor;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no dudes reciba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al más vil pecador.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086a7d565_0_3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Él anhela recibirte,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hacerte merced;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las puertas abrirte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al eterno placer.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