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il9WZJtDYDeShynLPxkUHVCmVZ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86a7d56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086a7d56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086a7d565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086a7d565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086a7d56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086a7d56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086a7d565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086a7d565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086a7d565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086a7d565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086a7d565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d086a7d565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086a7d565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d086a7d565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803750" y="1020250"/>
            <a:ext cx="60372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Himno de Gloria Nº25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¡Oh, cuán dulce!</a:t>
            </a:r>
            <a:endParaRPr sz="4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Tis So Sweet To Trust In Jesus.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¡Oh, cuán dulce es fiar en Cristo,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entregarse todo a él;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esperar en sus promesas y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sus sendas serle fiel!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086a7d565_0_35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Jesucristo, Jesucristo,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ya tu amor probaste en mí;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Jesucristo, Jesucristo,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siempre quiero fiar en ti.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086a7d565_0_7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Es muy dulce fiar en Cristo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cumplir su voluntad;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no dudando su palabra,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que es la luz y la verdad.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086a7d565_0_68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Jesucristo, Jesucristo,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ya tu amor probaste en mí;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Jesucristo, Jesucristo,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siempre quiero fiar en ti.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086a7d565_0_80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Siempre es grato fiar en Cristo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busca el corazón,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los tesoros celestiales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 la paz y del perdón.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086a7d565_0_64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Jesucristo, Jesucristo,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ya tu amor probaste en mí;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Jesucristo, Jesucristo,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siempre quiero fiar en ti.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086a7d565_0_84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Siempre en ti confiar yo quiero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mi precioso Salvador;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vida y en la muerte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protección me dé tu amor.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086a7d565_0_76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Jesucristo, Jesucristo,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ya tu amor probaste en mí;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Jesucristo, Jesucristo,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siempre quiero fiar en ti.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