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hmlDhVujA3znKBoPiMnMw0uN42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086a7d56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d93912e1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d93912e1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d93912e1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d93912e1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d93912e1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d93912e1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d93912e18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d93912e1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d93912e1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d93912e1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d93912e1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d93912e1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537175" y="973200"/>
            <a:ext cx="64293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800">
                <a:latin typeface="Calibri"/>
                <a:ea typeface="Calibri"/>
                <a:cs typeface="Calibri"/>
                <a:sym typeface="Calibri"/>
              </a:rPr>
              <a:t>Himno de Gloria Nº26</a:t>
            </a:r>
            <a:endParaRPr b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800">
                <a:latin typeface="Calibri"/>
                <a:ea typeface="Calibri"/>
                <a:cs typeface="Calibri"/>
                <a:sym typeface="Calibri"/>
              </a:rPr>
              <a:t>Allí no habrá tribulación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Higher Ground.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mansión do Cristo está,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allí no habrá tribulación;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ningún pesar, ningún dolor,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que me quebrante el corazón.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3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Allí no habrá tribulación;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ningún pesar, ningún dolor,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 cuando esté morando allá,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diré que no hay tribulación.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d93912e18_0_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Será muy triste estarme aquí,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muy lejos, sí, del Salvador;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pues moran ya con él allí,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los redimidos por su amor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d93912e18_0_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Allí no habrá tribulación;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ningún pesar, ningún dolor,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 cuando esté morando allá,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diré que no hay tribulación.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d93912e18_0_13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Perfecto amor encontraré,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la mansión del Salvador;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perfecta paz allí tendré,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mejor que la que gozo hoy.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d93912e18_0_9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Allí no habrá tribulación;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ningún pesar, ningún dolor,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 cuando esté morando allá,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diré que no hay tribulación.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d93912e18_0_2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Entonces, sí, yo gozaré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 toda la felicidad,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ya con Cristo reinaré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por toda la eternidad.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d93912e18_0_1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Allí no habrá tribulación;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ningún pesar, ningún dolor,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y cuando esté morando allá,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diré que no hay tribulación.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