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4" roundtripDataSignature="AMtx7mg+GYhgtpflHI0TyfsyMg/8cGtT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bold.fntdata"/><Relationship Id="rId6" Type="http://schemas.openxmlformats.org/officeDocument/2006/relationships/slide" Target="slides/slide1.xml"/><Relationship Id="rId18" Type="http://schemas.openxmlformats.org/officeDocument/2006/relationships/font" Target="fonts/Roboto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d93912e1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d93912e1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d93912e1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d93912e1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d93912e1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d93912e1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d93912e1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d93912e1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d93912e1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d93912e1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d93912e18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d93912e1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d93912e1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cd93912e1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d93912e18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cd93912e1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537175" y="973200"/>
            <a:ext cx="64293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Himno de Gloria Nº</a:t>
            </a: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27 - ¡Paz, paz, cuán dulce paz!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Wonderful Peace.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En el seno de mi alma una dulce quietud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se difunde embargando mi ser: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una calma infinita que sólo podrán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los amados de Dios comprender.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35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¡Paz! ¡Paz! ¡Cuán dulce paz!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 aquella que el Padre me da;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yo le ruego que inunde por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mi ser,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sus ondas de amor celestial.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d93912e18_0_3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¡Que tesoro yo tengo en la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paz que me dio!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en el fondo del alma ha de estar;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tan segura que nadie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quitarla podrá,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mientras miro los años pasar.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d93912e18_0_28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¡Paz! ¡Paz! ¡Cuán dulce paz!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 aquella que el Padre me da;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yo le ruego que inunde por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mi ser,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sus ondas de amor celestial.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d93912e18_0_40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Esta paz inefable consuelo me da,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descansando tan solo en Jesús;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ningunos peligros mi vida tendrá,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si me siento inundado en su luz.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d93912e18_0_36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¡Paz! ¡Paz! ¡Cuán dulce paz!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 aquella que el Padre me da;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yo le ruego que inunde por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mi ser,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sus ondas de amor celestial.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d93912e18_0_4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Sin cesar yo medito en aquella ciudad,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do al Autor de la paz he de ver,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en que el himno más dulce que allí he de cantar, al estar con Jesús ha de ser.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d93912e18_0_49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¡Paz! ¡Paz! ¡Cuán dulce paz!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 aquella que el Padre me da;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yo le ruego que inunde por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mi ser,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sus ondas de amor celestial.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d93912e18_0_5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Alma triste que en rudo conflicto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te ves,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sola y débil tu senda al seguir;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has de Cristo el Amigo que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fiel siempre es,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su paz tú podrás recibir.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d93912e18_0_53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¡Paz! ¡Paz! ¡Cuán dulce paz!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es aquella que el Padre me da;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yo le ruego que inunde por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mi ser,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sus ondas de amor celestial.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