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YLtzEGPHM6BSsr/K/yw/6wVpq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86a7d56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086a7d56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d93912e18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d93912e18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d93912e18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d93912e18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d93912e18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d93912e18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d93912e1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d93912e1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d93912e18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d93912e1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d93912e18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d93912e1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537175" y="973200"/>
            <a:ext cx="64293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Himno de Gloria Nº</a:t>
            </a: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28 - Más de Jesús</a:t>
            </a:r>
            <a:endParaRPr sz="3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More About Jesus.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Jesús deseo saber,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su gracia y poder;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su salvación gozar,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su dulce amor gustar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086a7d565_0_35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quiero amarle,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quiero honrarle;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de su salvación gozar,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de su dulce amor gustar.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d93912e18_0_67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quiero de Jesús seguir,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su santa ley cumplir;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su voluntad saber,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su espíritu tener.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d93912e18_0_63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quiero amarle,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quiero honrarle;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de su salvación gozar,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de su dulce amor gustar.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d93912e18_0_76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Jesús, más oración,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cerca estar en comunión;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su palabra meditar,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sus promesas alcanzar.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d93912e18_0_72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quiero amarle,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quiero honrarle;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de su salvación gozar,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de su dulce amor gustar.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d93912e18_0_8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Jesús allá veré,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semejante a él seré;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de su gloria he de gozar,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más su gran nombre alabar.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d93912e18_0_81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quiero amarle,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quiero honrarle;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de su salvación gozar,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más de su dulce amor gustar.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