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jDtrtiYIPY6XfiYrWIiiF3Cn2a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86a7d56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d086a7d56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d93912e18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d93912e18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d93912e18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d93912e18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d93912e18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d93912e18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d93912e18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d93912e18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d93912e18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cd93912e18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d93912e18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cd93912e1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364675" y="1004575"/>
            <a:ext cx="68841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Himno de Gloria Nº</a:t>
            </a: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29 - Acepta el perdón de Jesús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Let Jesus Come Into Your Heart.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 tú cansado ya estás de pecar,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acepta el perdón de Jesús;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 vida nueva quisieres hallar;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acepta el perdón de Jesús.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086a7d565_0_35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No más pecar, ven a él,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su amor te muestra en la cruz;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es tiempo, no seas infiel,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acepta el perdón de Jesús.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d93912e18_0_97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 vida pura tú quieres tener,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acepta el perdón de Jesús;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él es la fuente que limpia tu ser,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acepta el perdón de Jesús.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d93912e18_0_93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No más pecar, ven a él,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su amor te muestra en la cruz;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es tiempo, no seas infiel,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acepta el perdón de Jesús.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d93912e18_0_106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 tú no puedes tus luchas calmar,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acepta el perdón de Jesús.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 tus anhelos no puedes colmar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acepta el perdón de Jesús.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d93912e18_0_102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No más pecar, ven a él,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su amor te muestra en la cruz;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es tiempo, no seas infiel,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acepta el perdón de Jesús.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d93912e18_0_115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Si con los santos te quieres unir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acepta el perdón de Jesús;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y si a los cielos aspiras a ir,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acepta el perdón de Jesús.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d93912e18_0_111"/>
          <p:cNvSpPr txBox="1"/>
          <p:nvPr>
            <p:ph type="title"/>
          </p:nvPr>
        </p:nvSpPr>
        <p:spPr>
          <a:xfrm>
            <a:off x="0" y="3502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No más pecar, ven a él,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su amor te muestra en la cruz;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es tiempo, no seas infiel,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acepta el perdón de Jesús.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