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jGcgRXT1SNVKTWTOZx6wfNKQr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d93912e18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d93912e18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d93912e1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d93912e1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d93912e18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d93912e18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d93912e1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d93912e1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37150" y="1004575"/>
            <a:ext cx="6256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Himno de Gloria Nº30</a:t>
            </a: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Hay poder en Jesús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There Is Power In The Blood.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¿Quieres ser salvo de toda maldad?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Tan sólo hay poder en mi Jesús.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¿Quieres vivir y gozar santidad?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Tan sólo hay poder en Jesús.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Jesús quien murió;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sangre que él vertió.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d93912e18_0_129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¿Quieres ser libre de orgullo y pasión?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Tan sólo hay poder en mi Jesús.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¿Quieres vencer toda cruel tentación?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Tan sólo hay poder en Jesús.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93912e18_0_125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Jesús quien murió;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sangre que él vertió.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d93912e18_0_138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¿Quieres servir a tu rey y Señor?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Tan sólo hay poder en mi Jesús.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ven y ser salvo podrás en su amor,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tan sólo hay poder en Jesús.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d93912e18_0_134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Jesús quien murió;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hay poder, poder, sin igual poder,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sangre que él vertió.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