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 Slab"/>
      <p:regular r:id="rId12"/>
      <p:bold r:id="rId13"/>
    </p:embeddedFon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iSOsJcvs41S0rRHr8jnxiYT67p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Slab-bold.fntdata"/><Relationship Id="rId12" Type="http://schemas.openxmlformats.org/officeDocument/2006/relationships/font" Target="fonts/RobotoSlab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04c815a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e04c815a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04c815a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e04c815a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04c815a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e04c815a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96025" y="1035950"/>
            <a:ext cx="65079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Nº31</a:t>
            </a: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 es mi dulce Salvador</a:t>
            </a: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Jesus Is All The World To Me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Cristo es mi dulce Salvador,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mi bien, mi paz, mi luz,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mostróme su infinito amor,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muriendo en dura cruz.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Cuando estoy triste encuentro en él,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consolador, y amigo fiel,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consolador, amigo fiel, es Jesús.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e04c815ad_0_1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Cristo es mi dulce Salvador,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su sangre me compró;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con sus heridas y dolor,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perfecta paz me dio.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dicha inmortal allá tendré;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con Cristo siempre reinaré,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dicha inmortal allá tendré con Jesús.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e04c815ad_0_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Cristo es mi dulce Salvador,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mi eterno Redentor,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¡Oh!, nunca yo podré pagar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la deuda de su amor;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le seguiré, pues, en la luz,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no temeré llevar su cruz,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no temeré llevar la cruz de Jesús.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e04c815ad_0_9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Cristo es mi dulce Salvador,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por el salvado soy,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la Roca de la eternidad,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en quien seguro estoy;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gloria inmortal allá tendré,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con Cristo siempre reinaré, 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Calibri"/>
                <a:ea typeface="Calibri"/>
                <a:cs typeface="Calibri"/>
                <a:sym typeface="Calibri"/>
              </a:rPr>
              <a:t>gloria inmortal allá tendré con Jesús.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