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</p:sldIdLst>
  <p:sldSz cy="5143500" cx="9144000"/>
  <p:notesSz cx="6858000" cy="9144000"/>
  <p:embeddedFontLst>
    <p:embeddedFont>
      <p:font typeface="Roboto Slab"/>
      <p:regular r:id="rId16"/>
      <p:bold r:id="rId17"/>
    </p:embeddedFont>
    <p:embeddedFont>
      <p:font typeface="Roboto"/>
      <p:regular r:id="rId18"/>
      <p:bold r:id="rId19"/>
      <p:italic r:id="rId20"/>
      <p:boldItalic r:id="rId21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http://customooxmlschemas.google.com/">
      <go:slidesCustomData xmlns:go="http://customooxmlschemas.google.com/" r:id="rId22" roundtripDataSignature="AMtx7miUs0EoB9biSpcl1HzZYDuijtUBY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Roboto-italic.fntdata"/><Relationship Id="rId11" Type="http://schemas.openxmlformats.org/officeDocument/2006/relationships/slide" Target="slides/slide6.xml"/><Relationship Id="rId22" Type="http://customschemas.google.com/relationships/presentationmetadata" Target="metadata"/><Relationship Id="rId10" Type="http://schemas.openxmlformats.org/officeDocument/2006/relationships/slide" Target="slides/slide5.xml"/><Relationship Id="rId21" Type="http://schemas.openxmlformats.org/officeDocument/2006/relationships/font" Target="fonts/Roboto-boldItalic.fntdata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font" Target="fonts/RobotoSlab-bold.fntdata"/><Relationship Id="rId16" Type="http://schemas.openxmlformats.org/officeDocument/2006/relationships/font" Target="fonts/RobotoSlab-regular.fntdata"/><Relationship Id="rId5" Type="http://schemas.openxmlformats.org/officeDocument/2006/relationships/notesMaster" Target="notesMasters/notesMaster1.xml"/><Relationship Id="rId19" Type="http://schemas.openxmlformats.org/officeDocument/2006/relationships/font" Target="fonts/Roboto-bold.fntdata"/><Relationship Id="rId6" Type="http://schemas.openxmlformats.org/officeDocument/2006/relationships/slide" Target="slides/slide1.xml"/><Relationship Id="rId18" Type="http://schemas.openxmlformats.org/officeDocument/2006/relationships/font" Target="fonts/Roboto-regular.fntdata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1750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1750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1750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1750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1750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1750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1750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1" name="Google Shape;61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gcf6442e355_0_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7" name="Google Shape;67;gcf6442e355_0_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gce04c815ad_0_2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72" name="Google Shape;72;gce04c815ad_0_2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5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gce04c815ad_0_1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77" name="Google Shape;77;gce04c815ad_0_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gce04c815ad_0_2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82" name="Google Shape;82;gce04c815ad_0_2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gce04c815ad_0_3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87" name="Google Shape;87;gce04c815ad_0_3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gce04c815ad_0_3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92" name="Google Shape;92;gce04c815ad_0_3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gce04c815ad_0_4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97" name="Google Shape;97;gce04c815ad_0_4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gce04c815ad_0_4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02" name="Google Shape;102;gce04c815ad_0_4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5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1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07" name="Google Shape;107;p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2"/>
          <p:cNvSpPr/>
          <p:nvPr/>
        </p:nvSpPr>
        <p:spPr>
          <a:xfrm>
            <a:off x="1524800" y="672606"/>
            <a:ext cx="1081625" cy="1124950"/>
          </a:xfrm>
          <a:custGeom>
            <a:rect b="b" l="l" r="r" t="t"/>
            <a:pathLst>
              <a:path extrusionOk="0" h="44998" w="43265">
                <a:moveTo>
                  <a:pt x="0" y="44998"/>
                </a:moveTo>
                <a:lnTo>
                  <a:pt x="0" y="0"/>
                </a:lnTo>
                <a:lnTo>
                  <a:pt x="43265" y="0"/>
                </a:lnTo>
              </a:path>
            </a:pathLst>
          </a:custGeom>
          <a:noFill/>
          <a:ln cap="flat" cmpd="sng" w="28575">
            <a:solidFill>
              <a:schemeClr val="accent5"/>
            </a:solidFill>
            <a:prstDash val="solid"/>
            <a:miter lim="8000"/>
            <a:headEnd len="sm" w="sm" type="none"/>
            <a:tailEnd len="sm" w="sm" type="none"/>
          </a:ln>
        </p:spPr>
      </p:sp>
      <p:sp>
        <p:nvSpPr>
          <p:cNvPr id="11" name="Google Shape;11;p12"/>
          <p:cNvSpPr/>
          <p:nvPr/>
        </p:nvSpPr>
        <p:spPr>
          <a:xfrm rot="10800000">
            <a:off x="6537563" y="3342925"/>
            <a:ext cx="1081625" cy="1124950"/>
          </a:xfrm>
          <a:custGeom>
            <a:rect b="b" l="l" r="r" t="t"/>
            <a:pathLst>
              <a:path extrusionOk="0" h="44998" w="43265">
                <a:moveTo>
                  <a:pt x="0" y="44998"/>
                </a:moveTo>
                <a:lnTo>
                  <a:pt x="0" y="0"/>
                </a:lnTo>
                <a:lnTo>
                  <a:pt x="43265" y="0"/>
                </a:lnTo>
              </a:path>
            </a:pathLst>
          </a:custGeom>
          <a:noFill/>
          <a:ln cap="flat" cmpd="sng" w="28575">
            <a:solidFill>
              <a:schemeClr val="accent5"/>
            </a:solidFill>
            <a:prstDash val="solid"/>
            <a:miter lim="8000"/>
            <a:headEnd len="sm" w="sm" type="none"/>
            <a:tailEnd len="sm" w="sm" type="none"/>
          </a:ln>
        </p:spPr>
      </p:sp>
      <p:cxnSp>
        <p:nvCxnSpPr>
          <p:cNvPr id="12" name="Google Shape;12;p12"/>
          <p:cNvCxnSpPr/>
          <p:nvPr/>
        </p:nvCxnSpPr>
        <p:spPr>
          <a:xfrm>
            <a:off x="4359602" y="2817464"/>
            <a:ext cx="424800" cy="0"/>
          </a:xfrm>
          <a:prstGeom prst="straightConnector1">
            <a:avLst/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3" name="Google Shape;13;p12"/>
          <p:cNvSpPr txBox="1"/>
          <p:nvPr>
            <p:ph type="ctrTitle"/>
          </p:nvPr>
        </p:nvSpPr>
        <p:spPr>
          <a:xfrm>
            <a:off x="1680302" y="1188925"/>
            <a:ext cx="5783400" cy="14574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9pPr>
          </a:lstStyle>
          <a:p/>
        </p:txBody>
      </p:sp>
      <p:sp>
        <p:nvSpPr>
          <p:cNvPr id="14" name="Google Shape;14;p12"/>
          <p:cNvSpPr txBox="1"/>
          <p:nvPr>
            <p:ph idx="1" type="subTitle"/>
          </p:nvPr>
        </p:nvSpPr>
        <p:spPr>
          <a:xfrm>
            <a:off x="1680302" y="3049450"/>
            <a:ext cx="5783400" cy="909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9pPr>
          </a:lstStyle>
          <a:p/>
        </p:txBody>
      </p:sp>
      <p:sp>
        <p:nvSpPr>
          <p:cNvPr id="15" name="Google Shape;15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13"/>
          <p:cNvSpPr txBox="1"/>
          <p:nvPr>
            <p:ph type="title"/>
          </p:nvPr>
        </p:nvSpPr>
        <p:spPr>
          <a:xfrm>
            <a:off x="490250" y="526350"/>
            <a:ext cx="5618700" cy="4090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18" name="Google Shape;18;p1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19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p14"/>
          <p:cNvSpPr/>
          <p:nvPr/>
        </p:nvSpPr>
        <p:spPr>
          <a:xfrm>
            <a:off x="4572000" y="-75"/>
            <a:ext cx="4572000" cy="51435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21" name="Google Shape;21;p14"/>
          <p:cNvCxnSpPr/>
          <p:nvPr/>
        </p:nvCxnSpPr>
        <p:spPr>
          <a:xfrm>
            <a:off x="5029675" y="4495503"/>
            <a:ext cx="540900" cy="0"/>
          </a:xfrm>
          <a:prstGeom prst="straightConnector1">
            <a:avLst/>
          </a:prstGeom>
          <a:noFill/>
          <a:ln cap="flat" cmpd="sng" w="38100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22" name="Google Shape;22;p14"/>
          <p:cNvSpPr txBox="1"/>
          <p:nvPr>
            <p:ph type="title"/>
          </p:nvPr>
        </p:nvSpPr>
        <p:spPr>
          <a:xfrm>
            <a:off x="265500" y="1209075"/>
            <a:ext cx="4045200" cy="15063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9pPr>
          </a:lstStyle>
          <a:p/>
        </p:txBody>
      </p:sp>
      <p:sp>
        <p:nvSpPr>
          <p:cNvPr id="23" name="Google Shape;23;p14"/>
          <p:cNvSpPr txBox="1"/>
          <p:nvPr>
            <p:ph idx="1" type="subTitle"/>
          </p:nvPr>
        </p:nvSpPr>
        <p:spPr>
          <a:xfrm>
            <a:off x="265500" y="2769001"/>
            <a:ext cx="4045200" cy="134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9pPr>
          </a:lstStyle>
          <a:p/>
        </p:txBody>
      </p:sp>
      <p:sp>
        <p:nvSpPr>
          <p:cNvPr id="24" name="Google Shape;24;p14"/>
          <p:cNvSpPr txBox="1"/>
          <p:nvPr>
            <p:ph idx="2" type="body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25" name="Google Shape;25;p1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26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7" name="Google Shape;27;p15"/>
          <p:cNvCxnSpPr/>
          <p:nvPr/>
        </p:nvCxnSpPr>
        <p:spPr>
          <a:xfrm>
            <a:off x="4359602" y="2817464"/>
            <a:ext cx="424800" cy="0"/>
          </a:xfrm>
          <a:prstGeom prst="straightConnector1">
            <a:avLst/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28" name="Google Shape;28;p15"/>
          <p:cNvSpPr txBox="1"/>
          <p:nvPr>
            <p:ph type="title"/>
          </p:nvPr>
        </p:nvSpPr>
        <p:spPr>
          <a:xfrm>
            <a:off x="480750" y="1764950"/>
            <a:ext cx="8222100" cy="9075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29" name="Google Shape;29;p1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30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1" name="Google Shape;31;p16"/>
          <p:cNvCxnSpPr/>
          <p:nvPr/>
        </p:nvCxnSpPr>
        <p:spPr>
          <a:xfrm>
            <a:off x="492563" y="1260284"/>
            <a:ext cx="424800" cy="0"/>
          </a:xfrm>
          <a:prstGeom prst="straightConnector1">
            <a:avLst/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32" name="Google Shape;32;p16"/>
          <p:cNvSpPr txBox="1"/>
          <p:nvPr>
            <p:ph type="title"/>
          </p:nvPr>
        </p:nvSpPr>
        <p:spPr>
          <a:xfrm>
            <a:off x="387900" y="458025"/>
            <a:ext cx="8368200" cy="6861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33" name="Google Shape;33;p16"/>
          <p:cNvSpPr txBox="1"/>
          <p:nvPr>
            <p:ph idx="1" type="body"/>
          </p:nvPr>
        </p:nvSpPr>
        <p:spPr>
          <a:xfrm>
            <a:off x="387900" y="1489824"/>
            <a:ext cx="8368200" cy="307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34" name="Google Shape;34;p1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6" name="Google Shape;36;p17"/>
          <p:cNvCxnSpPr/>
          <p:nvPr/>
        </p:nvCxnSpPr>
        <p:spPr>
          <a:xfrm>
            <a:off x="492563" y="1260284"/>
            <a:ext cx="424800" cy="0"/>
          </a:xfrm>
          <a:prstGeom prst="straightConnector1">
            <a:avLst/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37" name="Google Shape;37;p17"/>
          <p:cNvSpPr txBox="1"/>
          <p:nvPr>
            <p:ph type="title"/>
          </p:nvPr>
        </p:nvSpPr>
        <p:spPr>
          <a:xfrm>
            <a:off x="387900" y="458025"/>
            <a:ext cx="8368200" cy="6861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38" name="Google Shape;38;p17"/>
          <p:cNvSpPr txBox="1"/>
          <p:nvPr>
            <p:ph idx="1" type="body"/>
          </p:nvPr>
        </p:nvSpPr>
        <p:spPr>
          <a:xfrm>
            <a:off x="387900" y="1489825"/>
            <a:ext cx="3999900" cy="307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9" name="Google Shape;39;p17"/>
          <p:cNvSpPr txBox="1"/>
          <p:nvPr>
            <p:ph idx="2" type="body"/>
          </p:nvPr>
        </p:nvSpPr>
        <p:spPr>
          <a:xfrm>
            <a:off x="4756200" y="1489825"/>
            <a:ext cx="3999900" cy="307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40" name="Google Shape;40;p1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8"/>
          <p:cNvSpPr txBox="1"/>
          <p:nvPr>
            <p:ph type="title"/>
          </p:nvPr>
        </p:nvSpPr>
        <p:spPr>
          <a:xfrm>
            <a:off x="387900" y="458025"/>
            <a:ext cx="8368200" cy="6861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43" name="Google Shape;43;p1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5" name="Google Shape;45;p19"/>
          <p:cNvCxnSpPr/>
          <p:nvPr/>
        </p:nvCxnSpPr>
        <p:spPr>
          <a:xfrm>
            <a:off x="489218" y="1412277"/>
            <a:ext cx="331500" cy="0"/>
          </a:xfrm>
          <a:prstGeom prst="straightConnector1">
            <a:avLst/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46" name="Google Shape;46;p19"/>
          <p:cNvSpPr txBox="1"/>
          <p:nvPr>
            <p:ph type="title"/>
          </p:nvPr>
        </p:nvSpPr>
        <p:spPr>
          <a:xfrm>
            <a:off x="387900" y="555600"/>
            <a:ext cx="2808000" cy="7557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47" name="Google Shape;47;p19"/>
          <p:cNvSpPr txBox="1"/>
          <p:nvPr>
            <p:ph idx="1" type="body"/>
          </p:nvPr>
        </p:nvSpPr>
        <p:spPr>
          <a:xfrm>
            <a:off x="387900" y="1594025"/>
            <a:ext cx="2808000" cy="268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48" name="Google Shape;48;p1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20"/>
          <p:cNvSpPr txBox="1"/>
          <p:nvPr>
            <p:ph idx="1" type="body"/>
          </p:nvPr>
        </p:nvSpPr>
        <p:spPr>
          <a:xfrm>
            <a:off x="319500" y="4233725"/>
            <a:ext cx="5998800" cy="598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Roboto Slab"/>
              <a:buNone/>
              <a:defRPr>
                <a:latin typeface="Roboto Slab"/>
                <a:ea typeface="Roboto Slab"/>
                <a:cs typeface="Roboto Slab"/>
                <a:sym typeface="Roboto Slab"/>
              </a:defRPr>
            </a:lvl1pPr>
          </a:lstStyle>
          <a:p/>
        </p:txBody>
      </p:sp>
      <p:sp>
        <p:nvSpPr>
          <p:cNvPr id="51" name="Google Shape;51;p2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52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21"/>
          <p:cNvSpPr/>
          <p:nvPr/>
        </p:nvSpPr>
        <p:spPr>
          <a:xfrm>
            <a:off x="150" y="5076825"/>
            <a:ext cx="9143700" cy="66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4" name="Google Shape;54;p21"/>
          <p:cNvSpPr txBox="1"/>
          <p:nvPr>
            <p:ph hasCustomPrompt="1" type="title"/>
          </p:nvPr>
        </p:nvSpPr>
        <p:spPr>
          <a:xfrm>
            <a:off x="387900" y="1152450"/>
            <a:ext cx="8368200" cy="1538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55" name="Google Shape;55;p21"/>
          <p:cNvSpPr txBox="1"/>
          <p:nvPr>
            <p:ph idx="1" type="body"/>
          </p:nvPr>
        </p:nvSpPr>
        <p:spPr>
          <a:xfrm>
            <a:off x="387900" y="2919450"/>
            <a:ext cx="8368200" cy="1071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56" name="Google Shape;56;p2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57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p2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marina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1"/>
          <p:cNvSpPr txBox="1"/>
          <p:nvPr>
            <p:ph type="title"/>
          </p:nvPr>
        </p:nvSpPr>
        <p:spPr>
          <a:xfrm>
            <a:off x="387900" y="458025"/>
            <a:ext cx="8368200" cy="6861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b="0" i="0" sz="3000" u="none" cap="none" strike="noStrike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b="0" i="0" sz="3000" u="none" cap="none" strike="noStrike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b="0" i="0" sz="3000" u="none" cap="none" strike="noStrike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b="0" i="0" sz="3000" u="none" cap="none" strike="noStrike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b="0" i="0" sz="3000" u="none" cap="none" strike="noStrike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b="0" i="0" sz="3000" u="none" cap="none" strike="noStrike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b="0" i="0" sz="3000" u="none" cap="none" strike="noStrike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b="0" i="0" sz="3000" u="none" cap="none" strike="noStrike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b="0" i="0" sz="3000" u="none" cap="none" strike="noStrike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9pPr>
          </a:lstStyle>
          <a:p/>
        </p:txBody>
      </p:sp>
      <p:sp>
        <p:nvSpPr>
          <p:cNvPr id="7" name="Google Shape;7;p11"/>
          <p:cNvSpPr txBox="1"/>
          <p:nvPr>
            <p:ph idx="1" type="body"/>
          </p:nvPr>
        </p:nvSpPr>
        <p:spPr>
          <a:xfrm>
            <a:off x="387900" y="1489824"/>
            <a:ext cx="8368200" cy="307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Roboto"/>
              <a:buChar char="●"/>
              <a:defRPr b="0" i="0" sz="18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-317500" lvl="1" marL="9144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○"/>
              <a:defRPr b="0" i="0" sz="14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-317500" lvl="2" marL="13716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■"/>
              <a:defRPr b="0" i="0" sz="14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-317500" lvl="3" marL="18288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●"/>
              <a:defRPr b="0" i="0" sz="14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-317500" lvl="4" marL="22860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○"/>
              <a:defRPr b="0" i="0" sz="14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-317500" lvl="5" marL="27432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■"/>
              <a:defRPr b="0" i="0" sz="14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-317500" lvl="6" marL="32004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●"/>
              <a:defRPr b="0" i="0" sz="14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-317500" lvl="7" marL="36576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○"/>
              <a:defRPr b="0" i="0" sz="14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-317500" lvl="8" marL="4114800" marR="0" rtl="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1400"/>
              <a:buFont typeface="Roboto"/>
              <a:buChar char="■"/>
              <a:defRPr b="0" i="0" sz="14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/>
        </p:txBody>
      </p:sp>
      <p:sp>
        <p:nvSpPr>
          <p:cNvPr id="8" name="Google Shape;8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1"/>
          <p:cNvSpPr txBox="1"/>
          <p:nvPr>
            <p:ph type="ctrTitle"/>
          </p:nvPr>
        </p:nvSpPr>
        <p:spPr>
          <a:xfrm>
            <a:off x="1396025" y="1035950"/>
            <a:ext cx="6507900" cy="14574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</a:pPr>
            <a:r>
              <a:rPr b="1" lang="en" sz="4300">
                <a:latin typeface="Calibri"/>
                <a:ea typeface="Calibri"/>
                <a:cs typeface="Calibri"/>
                <a:sym typeface="Calibri"/>
              </a:rPr>
              <a:t>Himno de Gloria Nº32</a:t>
            </a:r>
            <a:r>
              <a:rPr b="1" lang="en" sz="4300">
                <a:latin typeface="Calibri"/>
                <a:ea typeface="Calibri"/>
                <a:cs typeface="Calibri"/>
                <a:sym typeface="Calibri"/>
              </a:rPr>
              <a:t> - </a:t>
            </a:r>
            <a:endParaRPr b="1" sz="43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</a:pPr>
            <a:r>
              <a:rPr b="1" lang="en" sz="4300">
                <a:latin typeface="Calibri"/>
                <a:ea typeface="Calibri"/>
                <a:cs typeface="Calibri"/>
                <a:sym typeface="Calibri"/>
              </a:rPr>
              <a:t>¡Loores a Dios!</a:t>
            </a:r>
            <a:endParaRPr sz="3500"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64" name="Google Shape;64;p1"/>
          <p:cNvSpPr txBox="1"/>
          <p:nvPr>
            <p:ph idx="1" type="subTitle"/>
          </p:nvPr>
        </p:nvSpPr>
        <p:spPr>
          <a:xfrm>
            <a:off x="1680302" y="3536825"/>
            <a:ext cx="5783400" cy="909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b="1" lang="en" sz="2500">
                <a:latin typeface="Calibri"/>
                <a:ea typeface="Calibri"/>
                <a:cs typeface="Calibri"/>
                <a:sym typeface="Calibri"/>
              </a:rPr>
              <a:t>Melodía original en inglés:</a:t>
            </a:r>
            <a:endParaRPr b="1" sz="25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b="1" lang="en" sz="2500">
                <a:latin typeface="Calibri"/>
                <a:ea typeface="Calibri"/>
                <a:cs typeface="Calibri"/>
                <a:sym typeface="Calibri"/>
              </a:rPr>
              <a:t>We Are Never, Never Weary.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t/>
            </a:r>
            <a:endParaRPr b="1" sz="25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gcf6442e355_0_2"/>
          <p:cNvSpPr txBox="1"/>
          <p:nvPr>
            <p:ph type="title"/>
          </p:nvPr>
        </p:nvSpPr>
        <p:spPr>
          <a:xfrm>
            <a:off x="0" y="522750"/>
            <a:ext cx="9144000" cy="4098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400">
                <a:latin typeface="Calibri"/>
                <a:ea typeface="Calibri"/>
                <a:cs typeface="Calibri"/>
                <a:sym typeface="Calibri"/>
              </a:rPr>
              <a:t>¡Oh!, jamás nos cansaremos </a:t>
            </a:r>
            <a:endParaRPr b="1" sz="44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400">
                <a:latin typeface="Calibri"/>
                <a:ea typeface="Calibri"/>
                <a:cs typeface="Calibri"/>
                <a:sym typeface="Calibri"/>
              </a:rPr>
              <a:t>de la gran canción</a:t>
            </a:r>
            <a:endParaRPr b="1" sz="44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400">
                <a:latin typeface="Calibri"/>
                <a:ea typeface="Calibri"/>
                <a:cs typeface="Calibri"/>
                <a:sym typeface="Calibri"/>
              </a:rPr>
              <a:t>¡Loores a Dios, aleluya!</a:t>
            </a:r>
            <a:endParaRPr b="1" sz="44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400">
                <a:latin typeface="Calibri"/>
                <a:ea typeface="Calibri"/>
                <a:cs typeface="Calibri"/>
                <a:sym typeface="Calibri"/>
              </a:rPr>
              <a:t>Por la fe la cantaremos con el corazón,</a:t>
            </a:r>
            <a:endParaRPr b="1" sz="44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400">
                <a:latin typeface="Calibri"/>
                <a:ea typeface="Calibri"/>
                <a:cs typeface="Calibri"/>
                <a:sym typeface="Calibri"/>
              </a:rPr>
              <a:t>¡Loores a Dios, aleluya!</a:t>
            </a:r>
            <a:endParaRPr b="1" sz="44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gce04c815ad_0_21"/>
          <p:cNvSpPr txBox="1"/>
          <p:nvPr>
            <p:ph type="title"/>
          </p:nvPr>
        </p:nvSpPr>
        <p:spPr>
          <a:xfrm>
            <a:off x="0" y="522750"/>
            <a:ext cx="9144000" cy="4098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000">
                <a:latin typeface="Calibri"/>
                <a:ea typeface="Calibri"/>
                <a:cs typeface="Calibri"/>
                <a:sym typeface="Calibri"/>
              </a:rPr>
              <a:t>Coro:</a:t>
            </a:r>
            <a:endParaRPr b="1" sz="40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8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000">
                <a:latin typeface="Calibri"/>
                <a:ea typeface="Calibri"/>
                <a:cs typeface="Calibri"/>
                <a:sym typeface="Calibri"/>
              </a:rPr>
              <a:t>A los hijos del Señor, pertenece el cantar</a:t>
            </a:r>
            <a:endParaRPr b="1" sz="40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000">
                <a:latin typeface="Calibri"/>
                <a:ea typeface="Calibri"/>
                <a:cs typeface="Calibri"/>
                <a:sym typeface="Calibri"/>
              </a:rPr>
              <a:t>pues vendrá el Salvador y nos arrebatará;</a:t>
            </a:r>
            <a:endParaRPr b="1" sz="40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000">
                <a:latin typeface="Calibri"/>
                <a:ea typeface="Calibri"/>
                <a:cs typeface="Calibri"/>
                <a:sym typeface="Calibri"/>
              </a:rPr>
              <a:t>del palacio celestial, gozaremos más allá.</a:t>
            </a:r>
            <a:endParaRPr b="1" sz="40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000">
                <a:latin typeface="Calibri"/>
                <a:ea typeface="Calibri"/>
                <a:cs typeface="Calibri"/>
                <a:sym typeface="Calibri"/>
              </a:rPr>
              <a:t>¡Loores a Dios, aleluya!</a:t>
            </a:r>
            <a:endParaRPr b="1" sz="40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44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gce04c815ad_0_17"/>
          <p:cNvSpPr txBox="1"/>
          <p:nvPr>
            <p:ph type="title"/>
          </p:nvPr>
        </p:nvSpPr>
        <p:spPr>
          <a:xfrm>
            <a:off x="0" y="522750"/>
            <a:ext cx="9144000" cy="4098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400">
                <a:latin typeface="Calibri"/>
                <a:ea typeface="Calibri"/>
                <a:cs typeface="Calibri"/>
                <a:sym typeface="Calibri"/>
              </a:rPr>
              <a:t>¡Oh! la indecible gloria del divino amor,</a:t>
            </a:r>
            <a:endParaRPr b="1" sz="44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400">
                <a:latin typeface="Calibri"/>
                <a:ea typeface="Calibri"/>
                <a:cs typeface="Calibri"/>
                <a:sym typeface="Calibri"/>
              </a:rPr>
              <a:t>¡Loores a Dios, aleluya!,</a:t>
            </a:r>
            <a:endParaRPr b="1" sz="44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400">
                <a:latin typeface="Calibri"/>
                <a:ea typeface="Calibri"/>
                <a:cs typeface="Calibri"/>
                <a:sym typeface="Calibri"/>
              </a:rPr>
              <a:t>que en sus alas lleva el alma </a:t>
            </a:r>
            <a:endParaRPr b="1" sz="44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400">
                <a:latin typeface="Calibri"/>
                <a:ea typeface="Calibri"/>
                <a:cs typeface="Calibri"/>
                <a:sym typeface="Calibri"/>
              </a:rPr>
              <a:t>donde el Salvador, </a:t>
            </a:r>
            <a:endParaRPr b="1" sz="44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400">
                <a:latin typeface="Calibri"/>
                <a:ea typeface="Calibri"/>
                <a:cs typeface="Calibri"/>
                <a:sym typeface="Calibri"/>
              </a:rPr>
              <a:t>¡Loores a Dios, aleluya!</a:t>
            </a:r>
            <a:endParaRPr b="1" sz="44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gce04c815ad_0_26"/>
          <p:cNvSpPr txBox="1"/>
          <p:nvPr>
            <p:ph type="title"/>
          </p:nvPr>
        </p:nvSpPr>
        <p:spPr>
          <a:xfrm>
            <a:off x="0" y="522750"/>
            <a:ext cx="9144000" cy="4098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000">
                <a:latin typeface="Calibri"/>
                <a:ea typeface="Calibri"/>
                <a:cs typeface="Calibri"/>
                <a:sym typeface="Calibri"/>
              </a:rPr>
              <a:t>Coro:</a:t>
            </a:r>
            <a:endParaRPr b="1" sz="40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8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000">
                <a:latin typeface="Calibri"/>
                <a:ea typeface="Calibri"/>
                <a:cs typeface="Calibri"/>
                <a:sym typeface="Calibri"/>
              </a:rPr>
              <a:t>A los hijos del Señor, pertenece el cantar</a:t>
            </a:r>
            <a:endParaRPr b="1" sz="40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000">
                <a:latin typeface="Calibri"/>
                <a:ea typeface="Calibri"/>
                <a:cs typeface="Calibri"/>
                <a:sym typeface="Calibri"/>
              </a:rPr>
              <a:t>pues vendrá el Salvador y nos arrebatará;</a:t>
            </a:r>
            <a:endParaRPr b="1" sz="40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000">
                <a:latin typeface="Calibri"/>
                <a:ea typeface="Calibri"/>
                <a:cs typeface="Calibri"/>
                <a:sym typeface="Calibri"/>
              </a:rPr>
              <a:t>del palacio celestial, gozaremos más allá.</a:t>
            </a:r>
            <a:endParaRPr b="1" sz="40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000">
                <a:latin typeface="Calibri"/>
                <a:ea typeface="Calibri"/>
                <a:cs typeface="Calibri"/>
                <a:sym typeface="Calibri"/>
              </a:rPr>
              <a:t>¡Loores a Dios, aleluya!</a:t>
            </a:r>
            <a:endParaRPr b="1" sz="40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44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gce04c815ad_0_35"/>
          <p:cNvSpPr txBox="1"/>
          <p:nvPr>
            <p:ph type="title"/>
          </p:nvPr>
        </p:nvSpPr>
        <p:spPr>
          <a:xfrm>
            <a:off x="0" y="522750"/>
            <a:ext cx="9144000" cy="4098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400">
                <a:latin typeface="Calibri"/>
                <a:ea typeface="Calibri"/>
                <a:cs typeface="Calibri"/>
                <a:sym typeface="Calibri"/>
              </a:rPr>
              <a:t>¡Que vistosos son los ángeles </a:t>
            </a:r>
            <a:endParaRPr b="1" sz="44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400">
                <a:latin typeface="Calibri"/>
                <a:ea typeface="Calibri"/>
                <a:cs typeface="Calibri"/>
                <a:sym typeface="Calibri"/>
              </a:rPr>
              <a:t>morando en luz!,</a:t>
            </a:r>
            <a:endParaRPr b="1" sz="44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400">
                <a:latin typeface="Calibri"/>
                <a:ea typeface="Calibri"/>
                <a:cs typeface="Calibri"/>
                <a:sym typeface="Calibri"/>
              </a:rPr>
              <a:t>¡Loores a Dios, aleluya!</a:t>
            </a:r>
            <a:endParaRPr b="1" sz="44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400">
                <a:latin typeface="Calibri"/>
                <a:ea typeface="Calibri"/>
                <a:cs typeface="Calibri"/>
                <a:sym typeface="Calibri"/>
              </a:rPr>
              <a:t>¡Más lucientes los creyentes </a:t>
            </a:r>
            <a:endParaRPr b="1" sz="44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400">
                <a:latin typeface="Calibri"/>
                <a:ea typeface="Calibri"/>
                <a:cs typeface="Calibri"/>
                <a:sym typeface="Calibri"/>
              </a:rPr>
              <a:t>al venir Jesús!</a:t>
            </a:r>
            <a:endParaRPr b="1" sz="44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400">
                <a:latin typeface="Calibri"/>
                <a:ea typeface="Calibri"/>
                <a:cs typeface="Calibri"/>
                <a:sym typeface="Calibri"/>
              </a:rPr>
              <a:t>¡Loores a Dios, aleluya!</a:t>
            </a:r>
            <a:endParaRPr b="1" sz="44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gce04c815ad_0_31"/>
          <p:cNvSpPr txBox="1"/>
          <p:nvPr>
            <p:ph type="title"/>
          </p:nvPr>
        </p:nvSpPr>
        <p:spPr>
          <a:xfrm>
            <a:off x="0" y="522750"/>
            <a:ext cx="9144000" cy="4098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000">
                <a:latin typeface="Calibri"/>
                <a:ea typeface="Calibri"/>
                <a:cs typeface="Calibri"/>
                <a:sym typeface="Calibri"/>
              </a:rPr>
              <a:t>Coro:</a:t>
            </a:r>
            <a:endParaRPr b="1" sz="40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8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000">
                <a:latin typeface="Calibri"/>
                <a:ea typeface="Calibri"/>
                <a:cs typeface="Calibri"/>
                <a:sym typeface="Calibri"/>
              </a:rPr>
              <a:t>A los hijos del Señor, pertenece el cantar</a:t>
            </a:r>
            <a:endParaRPr b="1" sz="40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000">
                <a:latin typeface="Calibri"/>
                <a:ea typeface="Calibri"/>
                <a:cs typeface="Calibri"/>
                <a:sym typeface="Calibri"/>
              </a:rPr>
              <a:t>pues vendrá el Salvador y nos arrebatará;</a:t>
            </a:r>
            <a:endParaRPr b="1" sz="40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000">
                <a:latin typeface="Calibri"/>
                <a:ea typeface="Calibri"/>
                <a:cs typeface="Calibri"/>
                <a:sym typeface="Calibri"/>
              </a:rPr>
              <a:t>del palacio celestial, gozaremos más allá.</a:t>
            </a:r>
            <a:endParaRPr b="1" sz="40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000">
                <a:latin typeface="Calibri"/>
                <a:ea typeface="Calibri"/>
                <a:cs typeface="Calibri"/>
                <a:sym typeface="Calibri"/>
              </a:rPr>
              <a:t>¡Loores a Dios, aleluya!</a:t>
            </a:r>
            <a:endParaRPr b="1" sz="40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44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gce04c815ad_0_44"/>
          <p:cNvSpPr txBox="1"/>
          <p:nvPr>
            <p:ph type="title"/>
          </p:nvPr>
        </p:nvSpPr>
        <p:spPr>
          <a:xfrm>
            <a:off x="0" y="522750"/>
            <a:ext cx="9144000" cy="4098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400">
                <a:latin typeface="Calibri"/>
                <a:ea typeface="Calibri"/>
                <a:cs typeface="Calibri"/>
                <a:sym typeface="Calibri"/>
              </a:rPr>
              <a:t>¡Coronados en la gloria con el Salvador!</a:t>
            </a:r>
            <a:endParaRPr b="1" sz="44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400">
                <a:latin typeface="Calibri"/>
                <a:ea typeface="Calibri"/>
                <a:cs typeface="Calibri"/>
                <a:sym typeface="Calibri"/>
              </a:rPr>
              <a:t>¡Loores a Dios, aleluya! </a:t>
            </a:r>
            <a:endParaRPr b="1" sz="44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400">
                <a:latin typeface="Calibri"/>
                <a:ea typeface="Calibri"/>
                <a:cs typeface="Calibri"/>
                <a:sym typeface="Calibri"/>
              </a:rPr>
              <a:t>¡Cantaremos alabanzas del divino amor!</a:t>
            </a:r>
            <a:endParaRPr b="1" sz="44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400">
                <a:latin typeface="Calibri"/>
                <a:ea typeface="Calibri"/>
                <a:cs typeface="Calibri"/>
                <a:sym typeface="Calibri"/>
              </a:rPr>
              <a:t>¡Loores a Dios, aleluya!</a:t>
            </a:r>
            <a:endParaRPr b="1" sz="44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gce04c815ad_0_40"/>
          <p:cNvSpPr txBox="1"/>
          <p:nvPr>
            <p:ph type="title"/>
          </p:nvPr>
        </p:nvSpPr>
        <p:spPr>
          <a:xfrm>
            <a:off x="0" y="522750"/>
            <a:ext cx="9144000" cy="4098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000">
                <a:latin typeface="Calibri"/>
                <a:ea typeface="Calibri"/>
                <a:cs typeface="Calibri"/>
                <a:sym typeface="Calibri"/>
              </a:rPr>
              <a:t>Coro:</a:t>
            </a:r>
            <a:endParaRPr b="1" sz="40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8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000">
                <a:latin typeface="Calibri"/>
                <a:ea typeface="Calibri"/>
                <a:cs typeface="Calibri"/>
                <a:sym typeface="Calibri"/>
              </a:rPr>
              <a:t>A los hijos del Señor, pertenece el cantar</a:t>
            </a:r>
            <a:endParaRPr b="1" sz="40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000">
                <a:latin typeface="Calibri"/>
                <a:ea typeface="Calibri"/>
                <a:cs typeface="Calibri"/>
                <a:sym typeface="Calibri"/>
              </a:rPr>
              <a:t>pues vendrá el Salvador y nos arrebatará;</a:t>
            </a:r>
            <a:endParaRPr b="1" sz="40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000">
                <a:latin typeface="Calibri"/>
                <a:ea typeface="Calibri"/>
                <a:cs typeface="Calibri"/>
                <a:sym typeface="Calibri"/>
              </a:rPr>
              <a:t>del palacio celestial, gozaremos más allá.</a:t>
            </a:r>
            <a:endParaRPr b="1" sz="40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000">
                <a:latin typeface="Calibri"/>
                <a:ea typeface="Calibri"/>
                <a:cs typeface="Calibri"/>
                <a:sym typeface="Calibri"/>
              </a:rPr>
              <a:t>¡Loores a Dios, aleluya!</a:t>
            </a:r>
            <a:endParaRPr b="1" sz="40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44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10"/>
          <p:cNvSpPr txBox="1"/>
          <p:nvPr>
            <p:ph idx="2" type="body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" sz="2400">
                <a:latin typeface="Calibri"/>
                <a:ea typeface="Calibri"/>
                <a:cs typeface="Calibri"/>
                <a:sym typeface="Calibri"/>
              </a:rPr>
              <a:t>Si desea obtener otras letras de canciones del  himnario “Himnos de Gloria y Triunfo” por favor diríjase a nuestra página web </a:t>
            </a:r>
            <a:endParaRPr sz="24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800"/>
              <a:buNone/>
            </a:pPr>
            <a:r>
              <a:rPr lang="en" sz="2400">
                <a:latin typeface="Calibri"/>
                <a:ea typeface="Calibri"/>
                <a:cs typeface="Calibri"/>
                <a:sym typeface="Calibri"/>
              </a:rPr>
              <a:t>https://himnosdegloria.com/</a:t>
            </a:r>
            <a:endParaRPr sz="24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0" name="Google Shape;110;p10"/>
          <p:cNvSpPr txBox="1"/>
          <p:nvPr>
            <p:ph type="title"/>
          </p:nvPr>
        </p:nvSpPr>
        <p:spPr>
          <a:xfrm>
            <a:off x="265500" y="1818600"/>
            <a:ext cx="4045200" cy="1506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</a:pPr>
            <a:r>
              <a:rPr lang="en">
                <a:latin typeface="Calibri"/>
                <a:ea typeface="Calibri"/>
                <a:cs typeface="Calibri"/>
                <a:sym typeface="Calibri"/>
              </a:rPr>
              <a:t>Bendiciones</a:t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Marina">
  <a:themeElements>
    <a:clrScheme name="Marina">
      <a:dk1>
        <a:srgbClr val="FFFFFF"/>
      </a:dk1>
      <a:lt1>
        <a:srgbClr val="00517C"/>
      </a:lt1>
      <a:dk2>
        <a:srgbClr val="004065"/>
      </a:dk2>
      <a:lt2>
        <a:srgbClr val="CFD8DC"/>
      </a:lt2>
      <a:accent1>
        <a:srgbClr val="0277BD"/>
      </a:accent1>
      <a:accent2>
        <a:srgbClr val="558B2F"/>
      </a:accent2>
      <a:accent3>
        <a:srgbClr val="009688"/>
      </a:accent3>
      <a:accent4>
        <a:srgbClr val="039BE5"/>
      </a:accent4>
      <a:accent5>
        <a:srgbClr val="8BC34A"/>
      </a:accent5>
      <a:accent6>
        <a:srgbClr val="FFEB38"/>
      </a:accent6>
      <a:hlink>
        <a:srgbClr val="8BC34A"/>
      </a:hlink>
      <a:folHlink>
        <a:srgbClr val="8BC34A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