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iSc12t3PYQgcmtGNzc7P4S9OYu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e04c815a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ce04c815a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e04c815ad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e04c815ad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e04c815ad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ce04c815ad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e04c815ad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ce04c815ad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e04c815ad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ce04c815ad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e04c815ad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ce04c815ad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e04c815ad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ce04c815ad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396025" y="1035950"/>
            <a:ext cx="65862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Himno de Gloria Nº33</a:t>
            </a: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Grande gozo hay en mi alma</a:t>
            </a:r>
            <a:endParaRPr sz="3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Sunshine In My Soul.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Grande gozo hay en mi alma hoy,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pues Jesús conmigo está;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y su paz que ya gozando estoy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por siempre durará.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ce04c815ad_0_21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Grande gozo, ¡cuán hermoso!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paso todo el tiempo bien feliz;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porque veo de Cristo la sonriente faz,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grande gozo siento en mí.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e04c815ad_0_55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Hay un canto en mi alma hoy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melodías a mi Rey;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en su amor feliz y libre soy,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y salvo por la fe.</a:t>
            </a:r>
            <a:r>
              <a:rPr b="1" lang="en">
                <a:latin typeface="Calibri"/>
                <a:ea typeface="Calibri"/>
                <a:cs typeface="Calibri"/>
                <a:sym typeface="Calibri"/>
              </a:rPr>
              <a:t>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e04c815ad_0_51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Grande gozo, ¡cuán hermoso!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paso todo el tiempo bien feliz;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porque veo de Cristo la sonriente faz,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grande gozo siento en mí.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e04c815ad_0_64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Paz divina hay en mi alma hoy,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porque Cristo me salvó;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las cadenas rotas ya están,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Jesús me libertó.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e04c815ad_0_60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Grande gozo, ¡cuán hermoso!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paso todo el tiempo bien feliz;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porque veo de Cristo la sonriente faz,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grande gozo siento en mí.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e04c815ad_0_7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Gratitud hay en mi alma hoy,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y alabanzas a Jesús;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por su gracia a la gloria voy,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gozándome en la luz.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ce04c815ad_0_68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Grande gozo, ¡cuán hermoso!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paso todo el tiempo bien feliz;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porque veo de Cristo la sonriente faz,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grande gozo siento en mí.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