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iNAVPx1un+dLG/ogzCXh/NRqB5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04c815a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e04c815a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e04c815ad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e04c815ad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e04c815ad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e04c815ad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e04c815ad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e04c815ad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e04c815a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e04c815a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e04c815a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ce04c815a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e04c815ad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ce04c815ad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96025" y="1035950"/>
            <a:ext cx="65862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Himno de Gloria Nº34</a:t>
            </a: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Tendrás que renacer</a:t>
            </a:r>
            <a:endParaRPr sz="3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Ye Must Be Born Again.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Un hombre de noche llegóse a Jesús,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buscando la senda de vida y de luz,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y Cristo le dijo: Si a Dios quieres ver,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tendrás que renacer.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e04c815ad_0_21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de cierto, de cierto, te digo a ti: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e04c815ad_0_87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Si acaso a los cielos tú quieres entrar,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y allí con los santos poder descansar;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si quieres la vida eternal obtener,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tendrás que renacer.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e04c815ad_0_83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de cierto, de cierto, te digo a ti: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e04c815ad_0_96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Amigo, no debes jamás rechazar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palabras que Cristo dignóse hablar;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si tu alma no quieres llegar a perder,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tendrás que renacer.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e04c815ad_0_9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de cierto, de cierto, te digo a ti: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e04c815ad_0_106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Hermanos se han ido con Cristo ha morar,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a quienes un día querrás encontrar,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pues esta proclama hoy debes creer: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Tendrás que renacer.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e04c815ad_0_10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de cierto, de cierto, te digo a ti: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Tendrás que renacer.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