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gOD7sHGxqvpD4qB1bFiPqdbUlq8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e04c815ad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ce04c815a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e04c815ad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ce04c815ad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e04c815ad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ce04c815ad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e04c815ad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ce04c815ad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e04c815ad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ce04c815ad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e04c815ad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ce04c815ad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e04c815ad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ce04c815ad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396025" y="1035950"/>
            <a:ext cx="65862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Himno de Gloria Nº35</a:t>
            </a: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 -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Cantaré la maravilla</a:t>
            </a:r>
            <a:endParaRPr sz="4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I Will Sing The Wondrous Story.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Cantaré la maravilla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que Jesús murió por mí;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como allá en el Calvario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dio su sangre carmesí.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ce04c815ad_0_21"/>
          <p:cNvSpPr txBox="1"/>
          <p:nvPr>
            <p:ph type="title"/>
          </p:nvPr>
        </p:nvSpPr>
        <p:spPr>
          <a:xfrm>
            <a:off x="0" y="66390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Cantaré la bella historia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de Jesús mi Salvador,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y con santos en la gloria,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a Jesús daré loor.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e04c815ad_0_119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Cristo vino a rescatarme,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vil, perdido me encontró;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con su mano fiel y tierna,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al redil él me llevó.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ce04c815ad_0_115"/>
          <p:cNvSpPr txBox="1"/>
          <p:nvPr>
            <p:ph type="title"/>
          </p:nvPr>
        </p:nvSpPr>
        <p:spPr>
          <a:xfrm>
            <a:off x="0" y="66390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Cantaré la bella historia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de Jesús mi Salvador,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y con santos en la gloria,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a Jesús daré loor.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ce04c815ad_0_128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Mis heridas y dolores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el Señor Jesús sanó;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del pecado y los temores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su poder me libertó.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e04c815ad_0_124"/>
          <p:cNvSpPr txBox="1"/>
          <p:nvPr>
            <p:ph type="title"/>
          </p:nvPr>
        </p:nvSpPr>
        <p:spPr>
          <a:xfrm>
            <a:off x="0" y="66390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Cantaré la bella historia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de Jesús mi Salvador,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y con santos en la gloria,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a Jesús daré loor.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ce04c815ad_0_137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En el río de la muerte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el Señor me guardará;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es su amor tan fiel y fuerte,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que jamás me dejará.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ce04c815ad_0_133"/>
          <p:cNvSpPr txBox="1"/>
          <p:nvPr>
            <p:ph type="title"/>
          </p:nvPr>
        </p:nvSpPr>
        <p:spPr>
          <a:xfrm>
            <a:off x="0" y="66390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Cantaré la bella historia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de Jesús mi Salvador,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y con santos en la gloria,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a Jesús daré loor.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