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gyfrg4JjEMw3hGBQfC0h7WBwOs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35cf5b03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35cf5b03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5cf5b03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35cf5b03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35cf5b03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35cf5b03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35cf5b03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35cf5b03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35cf5b03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d35cf5b03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35cf5b03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d35cf5b03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35cf5b03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d35cf5b03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35cf5b03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d35cf5b03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Himno de Gloria Nº36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Entera consagración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536825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Take My Life and Let It Be.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mi vida entera esté,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consagrada a ti Señor;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a mis manos pueda guiar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el impulso de tu amor.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Lávame en tu sangre, Salvador,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límpiame de toda mi maldad;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traigo a ti mi vida, para ser, Señor,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¡tuya por la eternidad!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35cf5b036_0_7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mis pies tan solo en pos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de lo santo puedan ir,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que a ti, Señor, mi voz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se complazca en bendecir.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35cf5b036_0_3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Lávame en tu sangre, Salvador,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límpiame de toda mi maldad;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traigo a ti mi vida, para ser, Señor,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¡tuya por la eternidad!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35cf5b036_0_15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mi tiempo todo esté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consagrado a tu loor,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que mis labios al hablar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hablen solo de tu amor.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35cf5b036_0_11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Lávame en tu sangre, Salvador,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límpiame de toda mi maldad;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traigo a ti mi vida, para ser, Señor,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¡tuya por la eternidad!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35cf5b036_0_23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Toma, ¡oh Dios!, mi voluntad,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y hazla tuya nada más;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toma, sí, mi corazón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por tu trono lo tendrás.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35cf5b036_0_19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Lávame en tu sangre, Salvador,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límpiame de toda mi maldad;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traigo a ti mi vida, para ser, Señor,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¡tuya por la eternidad!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35cf5b036_0_32"/>
          <p:cNvSpPr txBox="1"/>
          <p:nvPr>
            <p:ph type="title"/>
          </p:nvPr>
        </p:nvSpPr>
        <p:spPr>
          <a:xfrm>
            <a:off x="0" y="52275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Toma tú mi amor, que hoy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a tus pies vengo a poner;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toma todo lo que soy,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alibri"/>
                <a:ea typeface="Calibri"/>
                <a:cs typeface="Calibri"/>
                <a:sym typeface="Calibri"/>
              </a:rPr>
              <a:t>todo tuyo quiero ser.</a:t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35cf5b036_0_28"/>
          <p:cNvSpPr txBox="1"/>
          <p:nvPr>
            <p:ph type="title"/>
          </p:nvPr>
        </p:nvSpPr>
        <p:spPr>
          <a:xfrm>
            <a:off x="0" y="663900"/>
            <a:ext cx="9144000" cy="4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Lávame en tu sangre, Salvador,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límpiame de toda mi maldad;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traigo a ti mi vida, para ser, Señor,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¡tuya por la eternidad!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