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hhLREfxUbVIkHa4+PBkHqVmSV0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f6442e35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f6442e35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04c815a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ce04c815a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35cf5b036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35cf5b03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35cf5b036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d35cf5b03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35cf5b036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d35cf5b03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35cf5b036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d35cf5b036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1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1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ctrTitle"/>
          </p:nvPr>
        </p:nvSpPr>
        <p:spPr>
          <a:xfrm>
            <a:off x="1396025" y="1035950"/>
            <a:ext cx="65862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Himno de Gloria Nº37</a:t>
            </a: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 - </a:t>
            </a:r>
            <a:endParaRPr b="1" sz="4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900">
                <a:latin typeface="Calibri"/>
                <a:ea typeface="Calibri"/>
                <a:cs typeface="Calibri"/>
                <a:sym typeface="Calibri"/>
              </a:rPr>
              <a:t>¿Llevas solo tu carga?</a:t>
            </a:r>
            <a:endParaRPr sz="4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"/>
          <p:cNvSpPr txBox="1"/>
          <p:nvPr>
            <p:ph idx="1" type="subTitle"/>
          </p:nvPr>
        </p:nvSpPr>
        <p:spPr>
          <a:xfrm>
            <a:off x="1680302" y="37720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 </a:t>
            </a: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All Alone.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f6442e355_0_2"/>
          <p:cNvSpPr txBox="1"/>
          <p:nvPr>
            <p:ph type="title"/>
          </p:nvPr>
        </p:nvSpPr>
        <p:spPr>
          <a:xfrm>
            <a:off x="0" y="217925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¿Has tratado de llevar tu carga?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solo tú, solo tú,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¿no sabiendo que tendrás ayuda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si acudieres al Señor Jesús?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e04c815ad_0_21"/>
          <p:cNvSpPr txBox="1"/>
          <p:nvPr>
            <p:ph type="title"/>
          </p:nvPr>
        </p:nvSpPr>
        <p:spPr>
          <a:xfrm>
            <a:off x="0" y="57310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 tengo cargas que solo debo llevar,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paciente las alzo y acudo a mi Señor;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 tengo cruces que nadie puede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cargar,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su ayuda siempre mi Señor,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me presta con amor.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35cf5b036_0_44"/>
          <p:cNvSpPr txBox="1"/>
          <p:nvPr>
            <p:ph type="title"/>
          </p:nvPr>
        </p:nvSpPr>
        <p:spPr>
          <a:xfrm>
            <a:off x="0" y="217925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Nunca olvides que al Calvario solo,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fue Jesús, fue Jesús.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para darte salvación y vida,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cuando solo sucumbió en la cruz.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35cf5b036_0_40"/>
          <p:cNvSpPr txBox="1"/>
          <p:nvPr>
            <p:ph type="title"/>
          </p:nvPr>
        </p:nvSpPr>
        <p:spPr>
          <a:xfrm>
            <a:off x="0" y="57310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 tengo cargas que solo debo llevar,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paciente las alzo y acudo a mi Señor;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 tengo cruces que nadie puede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cargar,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su ayuda siempre mi Señor,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me presta con amor.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35cf5b036_0_54"/>
          <p:cNvSpPr txBox="1"/>
          <p:nvPr>
            <p:ph type="title"/>
          </p:nvPr>
        </p:nvSpPr>
        <p:spPr>
          <a:xfrm>
            <a:off x="0" y="217925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Solo en Cristo protección y ayuda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hallarás, hallarás;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lleva siempre a él tus cargas todas,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que a ninguno rechazó jamás.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35cf5b036_0_50"/>
          <p:cNvSpPr txBox="1"/>
          <p:nvPr>
            <p:ph type="title"/>
          </p:nvPr>
        </p:nvSpPr>
        <p:spPr>
          <a:xfrm>
            <a:off x="0" y="573100"/>
            <a:ext cx="9144000" cy="43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 tengo cargas que solo debo llevar,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paciente las alzo y acudo a mi Señor;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si tengo cruces que nadie puede 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cargar,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su ayuda siempre mi Señor,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Calibri"/>
                <a:ea typeface="Calibri"/>
                <a:cs typeface="Calibri"/>
                <a:sym typeface="Calibri"/>
              </a:rPr>
              <a:t>me presta con amor.</a:t>
            </a:r>
            <a:endParaRPr b="1" sz="4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