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gqFhgf0CqzwoJyVPZa6jvabd0P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42b74031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42b74031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6a5b9fc96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d6a5b9fc96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9f1eea3e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9f1eea3e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6a5b9fc96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d6a5b9fc96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9f1eea3e9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d9f1eea3e9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503875" y="807350"/>
            <a:ext cx="60066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Himno de Gloria N</a:t>
            </a: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º38 - 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La cruz me guiará</a:t>
            </a:r>
            <a:endParaRPr sz="3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 The Way of the Cross Leads Home.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602550"/>
            <a:ext cx="9144000" cy="454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Al Calvario solo Jesús ascendió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llevando pesada cruz,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al morir en ella al mortal dejó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un fanal de gloriosa luz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42b740316_0_7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La cruz solo me guiará;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la cruz solo me guiará;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 mi hogar de paz y eterno amor,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la cruz solo me guiará.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6a5b9fc96_0_224"/>
          <p:cNvSpPr txBox="1"/>
          <p:nvPr>
            <p:ph type="title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En la cruz el alma tan solo hallará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la fuente de inspiración;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nada grande y digno en el mundo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habrá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que en la cruz no halle aprobación.</a:t>
            </a:r>
            <a:endParaRPr b="1" sz="3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9f1eea3e9_0_12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La cruz solo me guiará;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la cruz solo me guiará;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 mi hogar de paz y eterno amor,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la cruz solo me guiará.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6a5b9fc96_0_237"/>
          <p:cNvSpPr txBox="1"/>
          <p:nvPr>
            <p:ph type="title"/>
          </p:nvPr>
        </p:nvSpPr>
        <p:spPr>
          <a:xfrm>
            <a:off x="0" y="602550"/>
            <a:ext cx="9144000" cy="454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Yo por ella voy a mi hogar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celestial,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el rumbo marcando está;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en mi obscura vida será el fanal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a su luz mi alma siempre irá.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d9f1eea3e9_0_4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La cruz solo me guiará;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la cruz solo me guiará;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 mi hogar de paz y eterno amor,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la cruz solo me guiará.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