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gbmVou6u7nDjSmexdYO39vwnPm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35cf5b036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35cf5b03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35cf5b036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35cf5b036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5cf5b03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35cf5b03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35cf5b03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35cf5b03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35cf5b03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35cf5b03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Himno de Gloria Nº40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 En los negocios del Rey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211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The King's Business.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Soy peregrino aquí, mi hogar lejano está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la mansión de luz, eterna paz y amor;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embajador yo soy del reino celestial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los negocios de mi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35cf5b036_0_86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Este mensaje fiel oíd,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dijo ya celeste voz: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«Reconciliados ya» –dice el Señor mi Rey,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¡Reconciliados hoy con Dios!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35cf5b036_0_108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Que del pecado vil arrepentidos ya,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han de reinar con él los que obedientes son;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es el mensaje fiel que debo proclamar,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los negocios de mi Rey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35cf5b036_0_104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Este mensaje fiel oíd,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dijo ya celeste voz: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«Reconciliados ya» –dice el Señor mi Rey,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¡Reconciliados hoy con Dios!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35cf5b036_0_116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Mi hogar más bello es que el Valle de Sarón,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eterno gozo y paz reinan por siempre en él,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allí Jesús dará eterna habitación;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es el mensaje de mi Rey.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35cf5b036_0_112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Este mensaje fiel oíd,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dijo ya celeste voz: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«Reconciliados ya» –dice el Señor mi Rey,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¡Reconciliados hoy con Dios!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