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+vNpDYaaEg9Q4ccF6XSQ3K1bv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5c77f1ee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5c77f1ee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5c77f1ee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5c77f1ee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5c77f1ee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5c77f1ee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5c77f1ee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5c77f1ee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5c77f1ee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5c77f1ee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5c77f1ee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5c77f1ee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90100" y="961950"/>
            <a:ext cx="66177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Himno de Gloria Nº41</a:t>
            </a: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Hay un precioso manantial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211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Savior, Wash Me in the Blood.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Hay un precioso manantial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de</a:t>
            </a: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 sangre de </a:t>
            </a: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Emanuel,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que purifica a cada cual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que se sumerge en él</a:t>
            </a: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0" y="75090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en la sangre de tu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más blanco que la nieve yo seré.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5c77f1ee3_0_6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El malhechor se convirtió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pendiente de una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él vio la fuente y se lavó,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creyendo en Jesús.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5c77f1ee3_0_2"/>
          <p:cNvSpPr txBox="1"/>
          <p:nvPr>
            <p:ph type="title"/>
          </p:nvPr>
        </p:nvSpPr>
        <p:spPr>
          <a:xfrm>
            <a:off x="0" y="75090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en la sangre de tu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más blanco que la nieve yo seré.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5c77f1ee3_0_15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yo también mi pobre ser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allí logré lavar;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la gloria de su gran poder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me gozo en ensalzar.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5c77f1ee3_0_11"/>
          <p:cNvSpPr txBox="1"/>
          <p:nvPr>
            <p:ph type="title"/>
          </p:nvPr>
        </p:nvSpPr>
        <p:spPr>
          <a:xfrm>
            <a:off x="0" y="75090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en la sangre de tu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más blanco que la nieve yo seré.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5c77f1ee3_0_24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¡Eterna fuente carmesí!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¡Raudal de puro amor!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Se lavará por siempre en ti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el pueblo del Señor.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5c77f1ee3_0_20"/>
          <p:cNvSpPr txBox="1"/>
          <p:nvPr>
            <p:ph type="title"/>
          </p:nvPr>
        </p:nvSpPr>
        <p:spPr>
          <a:xfrm>
            <a:off x="0" y="75090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en la sangre de tu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lávame, Señor Jesús,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más blanco que la nieve yo seré.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