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OoxQaY4YjJo8tpYv8LvARKD2u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42b74031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42b74031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42b74031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42b74031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90100" y="961950"/>
            <a:ext cx="6617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Himno de Gloria Nº42</a:t>
            </a: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Hay un precioso manantial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211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Savior, Wash Me in the Blood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Hay un precioso manantial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de sangre de Emanuel,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que purifica a cada cual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que se sumerge en él.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El malhechor se convirtió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pendiente de una cruz;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él vio la fuente y se lavó,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creyendo en Jesús.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42b740316_0_15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Y yo también mi pobre ser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allí logré lavar;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la gloria de su gran poder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me gozo en ensalzar.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42b740316_0_23"/>
          <p:cNvSpPr txBox="1"/>
          <p:nvPr>
            <p:ph type="title"/>
          </p:nvPr>
        </p:nvSpPr>
        <p:spPr>
          <a:xfrm>
            <a:off x="0" y="37545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¡Eterna fuente carmesí!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¡Raudal de puro amor!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Se lavará por siempre en ti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alibri"/>
                <a:ea typeface="Calibri"/>
                <a:cs typeface="Calibri"/>
                <a:sym typeface="Calibri"/>
              </a:rPr>
              <a:t>el pueblo del Señor.</a:t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