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Hba9zmO12IVCqNfOAI1derZD+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450f4523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450f4523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450f4523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450f4523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450f4523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450f4523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450f45236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450f4523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90100" y="961950"/>
            <a:ext cx="66177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Himno de Gloria Nº43</a:t>
            </a: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A Jesucristo ven sin tardar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211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Come to the Savior.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 Jesucristo ven sin tardar,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Que entre nosotros hoy él está,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te convida con dulce afán,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Tierno diciendo: "ven"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0" y="579325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¡Oh!, cuán grata nuestra reunión,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Cuando allá, Señor, en tu mansión,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Contigo estemos en comunión, Gozando eterno bien.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450f45236_0_9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Piensa en que él sólo puede colmar;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Tu triste pecho de gozo y paz;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porque anhela tu bienestar, Vuelve a decirte: "ven"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450f45236_0_5"/>
          <p:cNvSpPr txBox="1"/>
          <p:nvPr>
            <p:ph type="title"/>
          </p:nvPr>
        </p:nvSpPr>
        <p:spPr>
          <a:xfrm>
            <a:off x="0" y="579325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¡Oh!, cuán grata nuestra reunión,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Cuando allá, Señor, en tu mansión,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Contigo estemos en comunión, Gozando eterno bien.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450f45236_0_18"/>
          <p:cNvSpPr txBox="1"/>
          <p:nvPr>
            <p:ph type="title"/>
          </p:nvPr>
        </p:nvSpPr>
        <p:spPr>
          <a:xfrm>
            <a:off x="0" y="56537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Su voz escucha sin vacilar,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grato acepta lo que hoy te da.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Tal vez mañana no habrá lugar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te detengas, ven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450f45236_0_14"/>
          <p:cNvSpPr txBox="1"/>
          <p:nvPr>
            <p:ph type="title"/>
          </p:nvPr>
        </p:nvSpPr>
        <p:spPr>
          <a:xfrm>
            <a:off x="0" y="579325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¡Oh!, cuán grata nuestra reunión,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Cuando allá, Señor, en tu mansión,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Contigo estemos en comunión, Gozando eterno bien.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