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hK6E+bFeLZv/7qb5+2nZR7zwT5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42b74031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42b74031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5c77f1ee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d5c77f1ee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5c77f1ee3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5c77f1ee3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5c77f1ee3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d5c77f1ee3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5c77f1ee3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d5c77f1ee3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5c77f1ee3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d5c77f1ee3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5c77f1ee3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d5c77f1ee3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490100" y="961950"/>
            <a:ext cx="60531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Himno de Gloria Nº44</a:t>
            </a: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Ya todo dejé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0" y="3827100"/>
            <a:ext cx="5783400" cy="6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Haven of Rest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Tan triste y tan lejos de Dios me sentí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Y sin el perdón de Jesús,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mas cuando su voz amorosa oí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Que dijo, “oh ven a la luz”.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42b740316_0_7"/>
          <p:cNvSpPr txBox="1"/>
          <p:nvPr>
            <p:ph type="title"/>
          </p:nvPr>
        </p:nvSpPr>
        <p:spPr>
          <a:xfrm>
            <a:off x="78775" y="750900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Ya todo dejé por andar en la luz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No moro en tinieblas ya más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Ya todo dejé por seguir a Jesús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vivo en la luz de su paz.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5c77f1ee3_0_33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Que amigo tan tierno y tan dulce es Jesús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Tan lleno de paz y amor,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de todo este mundo es la fúlgida luz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el nombre del buen Salvador.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5c77f1ee3_0_29"/>
          <p:cNvSpPr txBox="1"/>
          <p:nvPr>
            <p:ph type="title"/>
          </p:nvPr>
        </p:nvSpPr>
        <p:spPr>
          <a:xfrm>
            <a:off x="78775" y="750900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Ya todo dejé por andar en la luz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No moro en tinieblas ya más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Ya todo dejé por seguir a Jesús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vivo en la luz de su paz.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5c77f1ee3_0_42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De mi alma el anhelo por siempre será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cerca vivir de la cruz;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Do santo poder y pureza me da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La sangre de Cristo Jesús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d5c77f1ee3_0_38"/>
          <p:cNvSpPr txBox="1"/>
          <p:nvPr>
            <p:ph type="title"/>
          </p:nvPr>
        </p:nvSpPr>
        <p:spPr>
          <a:xfrm>
            <a:off x="78775" y="750900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Ya todo dejé por andar en la luz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No moro en tinieblas ya más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Ya todo dejé por seguir a Jesús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vivo en la luz de su paz.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d5c77f1ee3_0_62"/>
          <p:cNvSpPr txBox="1"/>
          <p:nvPr>
            <p:ph type="title"/>
          </p:nvPr>
        </p:nvSpPr>
        <p:spPr>
          <a:xfrm>
            <a:off x="0" y="894700"/>
            <a:ext cx="9144000" cy="37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¡Oh!, ven a</a:t>
            </a: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 Jesús, infeliz pecador,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No vagues a ciegas ya más;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Si, ven a Jesús, nuestro gran Salvador,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pues en él salvación hallarás.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5c77f1ee3_0_58"/>
          <p:cNvSpPr txBox="1"/>
          <p:nvPr>
            <p:ph type="title"/>
          </p:nvPr>
        </p:nvSpPr>
        <p:spPr>
          <a:xfrm>
            <a:off x="78775" y="750900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Ya todo dejé por andar en la luz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No moro en tinieblas ya más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Ya todo dejé por seguir a Jesús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vivo en la luz de su paz.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