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h/5ohXSqKQEb8rZftDWOwBOzZ8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5c77f1ee3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5c77f1ee3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5c77f1ee3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5c77f1ee3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5c77f1ee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5c77f1ee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5c77f1ee3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5c77f1ee3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5c77f1ee3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d5c77f1ee3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5c77f1ee3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5c77f1ee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Nº46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 Más blanco que la nieve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Whiter Than Snow.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Yo quiero ser limpio, oh mi buen Jesús,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deseo por siempre andar en tu luz;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tan sólo en tu sangre limpieza tendré,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lavado y más blanco que nieve seré.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</a:t>
            </a: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Más blanco, si,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 que la nieve seré;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lavado en la sangre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y limpio por fe.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5c77f1ee3_0_108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Que en mi alma no puede lo impuro quedar,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tu sangre mis manchas las puede quitar;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pecados e ídolos desecharé,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lavado y más blanco que nieve seré.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5c77f1ee3_0_104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Más blanco, si,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 que la nieve seré;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lavado en la sangre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y limpio por fe.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5c77f1ee3_0_118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Tú, Cristo, me ayudas a sacrificar,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humilde llevando mi todo a tu altar;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te entrego mi vida y así por la fe,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lavado y más blanco que nieve seré.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5c77f1ee3_0_114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Más blanco, si,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 que la nieve seré;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lavado en la sangre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y limpio por fe.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5c77f1ee3_0_127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Por esta pureza doy gracias ti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que santificado por tu gracia fui;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tu sangre limpiándome vi por la fe,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lavado y más blanco que nieve quedé</a:t>
            </a: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5c77f1ee3_0_123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Más blanco, si,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 que la nieve seré;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lavado en la sangre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y limpio por fe.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