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 Slab"/>
      <p:regular r:id="rId16"/>
      <p:bold r:id="rId17"/>
    </p:embeddedFon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2" roundtripDataSignature="AMtx7mjHflfsQW7sl+KcVfNoFCXYNpVj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bold.fntdata"/><Relationship Id="rId16" Type="http://schemas.openxmlformats.org/officeDocument/2006/relationships/font" Target="fonts/RobotoSlab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f6442e355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cf6442e35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d42b740316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d42b74031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d5c77f1ee3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d5c77f1ee3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d5c77f1ee3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d5c77f1ee3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d5c77f1ee3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d5c77f1ee3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d5c77f1ee3_0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d5c77f1ee3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d5c77f1ee3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d5c77f1ee3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d5c77f1ee3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d5c77f1ee3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1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1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1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1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1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1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1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1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1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1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1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1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1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1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1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2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"/>
          <p:cNvSpPr txBox="1"/>
          <p:nvPr>
            <p:ph type="ctrTitle"/>
          </p:nvPr>
        </p:nvSpPr>
        <p:spPr>
          <a:xfrm>
            <a:off x="1427375" y="791675"/>
            <a:ext cx="63828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Himno de Gloria Nº47</a:t>
            </a: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 - 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Dondequiera con Jesús</a:t>
            </a:r>
            <a:endParaRPr sz="3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Anywhere With Jesus.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f6442e355_0_2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A cualquiera parte sin temor iré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si Jesús dirige mi inseguro pie;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sin su compañía todo es pavor,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mas si Él me guía no tendré temor.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d42b740316_0_7"/>
          <p:cNvSpPr txBox="1"/>
          <p:nvPr>
            <p:ph type="title"/>
          </p:nvPr>
        </p:nvSpPr>
        <p:spPr>
          <a:xfrm>
            <a:off x="78775" y="750900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Coro</a:t>
            </a: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: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100">
                <a:latin typeface="Calibri"/>
                <a:ea typeface="Calibri"/>
                <a:cs typeface="Calibri"/>
                <a:sym typeface="Calibri"/>
              </a:rPr>
              <a:t>Con Jesús por doquier, </a:t>
            </a:r>
            <a:endParaRPr b="1" sz="5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100">
                <a:latin typeface="Calibri"/>
                <a:ea typeface="Calibri"/>
                <a:cs typeface="Calibri"/>
                <a:sym typeface="Calibri"/>
              </a:rPr>
              <a:t>sin temor iré;</a:t>
            </a:r>
            <a:endParaRPr b="1" sz="5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100">
                <a:latin typeface="Calibri"/>
                <a:ea typeface="Calibri"/>
                <a:cs typeface="Calibri"/>
                <a:sym typeface="Calibri"/>
              </a:rPr>
              <a:t>Si Jesús me guía </a:t>
            </a:r>
            <a:endParaRPr b="1" sz="5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100">
                <a:latin typeface="Calibri"/>
                <a:ea typeface="Calibri"/>
                <a:cs typeface="Calibri"/>
                <a:sym typeface="Calibri"/>
              </a:rPr>
              <a:t>nada temeré.</a:t>
            </a:r>
            <a:endParaRPr b="1" sz="5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d5c77f1ee3_0_139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Con Jesús por guía donde quiera voy.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caminando en pos de Él seguro estoy.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y aunque padre y madre me pueden faltar,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Jesucristo nunca me abandonará.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d5c77f1ee3_0_135"/>
          <p:cNvSpPr txBox="1"/>
          <p:nvPr>
            <p:ph type="title"/>
          </p:nvPr>
        </p:nvSpPr>
        <p:spPr>
          <a:xfrm>
            <a:off x="78775" y="750900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100">
                <a:latin typeface="Calibri"/>
                <a:ea typeface="Calibri"/>
                <a:cs typeface="Calibri"/>
                <a:sym typeface="Calibri"/>
              </a:rPr>
              <a:t>Con Jesús por doquier, </a:t>
            </a:r>
            <a:endParaRPr b="1" sz="5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100">
                <a:latin typeface="Calibri"/>
                <a:ea typeface="Calibri"/>
                <a:cs typeface="Calibri"/>
                <a:sym typeface="Calibri"/>
              </a:rPr>
              <a:t>sin temor iré;</a:t>
            </a:r>
            <a:endParaRPr b="1" sz="5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100">
                <a:latin typeface="Calibri"/>
                <a:ea typeface="Calibri"/>
                <a:cs typeface="Calibri"/>
                <a:sym typeface="Calibri"/>
              </a:rPr>
              <a:t>Si Jesús me guía </a:t>
            </a:r>
            <a:endParaRPr b="1" sz="5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100">
                <a:latin typeface="Calibri"/>
                <a:ea typeface="Calibri"/>
                <a:cs typeface="Calibri"/>
                <a:sym typeface="Calibri"/>
              </a:rPr>
              <a:t>nada temeré.</a:t>
            </a:r>
            <a:endParaRPr b="1" sz="5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d5c77f1ee3_0_148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Dondequiera con Jesús, en tierra y mar,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quiero ser Su fiel testigo sin cesar;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y si por desierto mi camino va,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un seguro albergue mi Jesús tendrá.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d5c77f1ee3_0_143"/>
          <p:cNvSpPr txBox="1"/>
          <p:nvPr>
            <p:ph type="title"/>
          </p:nvPr>
        </p:nvSpPr>
        <p:spPr>
          <a:xfrm>
            <a:off x="78775" y="750900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100">
                <a:latin typeface="Calibri"/>
                <a:ea typeface="Calibri"/>
                <a:cs typeface="Calibri"/>
                <a:sym typeface="Calibri"/>
              </a:rPr>
              <a:t>Con Jesús por doquier, </a:t>
            </a:r>
            <a:endParaRPr b="1" sz="5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100">
                <a:latin typeface="Calibri"/>
                <a:ea typeface="Calibri"/>
                <a:cs typeface="Calibri"/>
                <a:sym typeface="Calibri"/>
              </a:rPr>
              <a:t>sin temor iré;</a:t>
            </a:r>
            <a:endParaRPr b="1" sz="5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100">
                <a:latin typeface="Calibri"/>
                <a:ea typeface="Calibri"/>
                <a:cs typeface="Calibri"/>
                <a:sym typeface="Calibri"/>
              </a:rPr>
              <a:t>Si Jesús me guía </a:t>
            </a:r>
            <a:endParaRPr b="1" sz="5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100">
                <a:latin typeface="Calibri"/>
                <a:ea typeface="Calibri"/>
                <a:cs typeface="Calibri"/>
                <a:sym typeface="Calibri"/>
              </a:rPr>
              <a:t>nada temeré.</a:t>
            </a:r>
            <a:endParaRPr b="1" sz="5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d5c77f1ee3_0_158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Dondequiera paso yo la noche atroz,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porque siempre oigo Su benigna voz.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él de día y noche a mi lado está,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y en plena gloria me despertará.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d5c77f1ee3_0_154"/>
          <p:cNvSpPr txBox="1"/>
          <p:nvPr>
            <p:ph type="title"/>
          </p:nvPr>
        </p:nvSpPr>
        <p:spPr>
          <a:xfrm>
            <a:off x="78775" y="750900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100">
                <a:latin typeface="Calibri"/>
                <a:ea typeface="Calibri"/>
                <a:cs typeface="Calibri"/>
                <a:sym typeface="Calibri"/>
              </a:rPr>
              <a:t>Con Jesús por doquier, </a:t>
            </a:r>
            <a:endParaRPr b="1" sz="5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100">
                <a:latin typeface="Calibri"/>
                <a:ea typeface="Calibri"/>
                <a:cs typeface="Calibri"/>
                <a:sym typeface="Calibri"/>
              </a:rPr>
              <a:t>sin temor iré;</a:t>
            </a:r>
            <a:endParaRPr b="1" sz="5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100">
                <a:latin typeface="Calibri"/>
                <a:ea typeface="Calibri"/>
                <a:cs typeface="Calibri"/>
                <a:sym typeface="Calibri"/>
              </a:rPr>
              <a:t>Si Jesús me guía </a:t>
            </a:r>
            <a:endParaRPr b="1" sz="5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100">
                <a:latin typeface="Calibri"/>
                <a:ea typeface="Calibri"/>
                <a:cs typeface="Calibri"/>
                <a:sym typeface="Calibri"/>
              </a:rPr>
              <a:t>nada temeré.</a:t>
            </a:r>
            <a:endParaRPr b="1" sz="5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