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ilLDrNgTAytqL/Po0FKPQ0qXbz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42b7403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42b7403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611da9ca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611da9ca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611da9c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611da9c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611da9ca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611da9ca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611da9ca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611da9ca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611da9ca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d611da9ca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611da9ca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d611da9ca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Nº48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Pentecostés para todos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Back to Pentecost.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Dios no nos deja huérfanos,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cómo prometió,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nos manda el Santo Espíritu,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que llena de su gran virtud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al ser que le esperó.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42b740316_0_7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</a:t>
            </a: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¿Ha venido a tí? ¿Ha venido a ti,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el Espíritu Consolador?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Dios convencerá al mundo de mal,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venga el Consolador.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611da9cab_0_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¡Oh! santos, Dios os llama hoy,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su plenitud tomad;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es para todos por igual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el santo Huésped celestial,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Espíritu de verdad.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611da9cab_0_0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¿Ha venido a tí? ¿Ha venido a ti,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el Espíritu Consolador?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Dios convencerá al mundo de mal,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venga el Consolador.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611da9cab_0_12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Jesús promete un Pentecostés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a cada corazón;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postrados, pues, roguémosle,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esperemos por la fe,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el prometido don.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611da9cab_0_8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¿Ha venido a tí? ¿Ha venido a ti,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el Espíritu Consolador?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Dios convencerá al mundo de mal,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venga el Consolador.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611da9cab_0_20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Creyentes, para todos hay,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el gran Consolador,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las señales seguirán,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en otras lenguas hablarán,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promesa del Señor.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611da9cab_0_16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¿Ha venido a tí? ¿Ha venido a ti,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el Espíritu Consolador?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Dios convencerá al mundo de mal,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venga el Consolador.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