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Roboto Slab"/>
      <p:regular r:id="rId14"/>
      <p:bold r:id="rId15"/>
    </p:embeddedFont>
    <p:embeddedFont>
      <p:font typeface="Robot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0" roundtripDataSignature="AMtx7miOpCD2JiSLdVkphShirBlE6f9E5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Slab-bold.fntdata"/><Relationship Id="rId14" Type="http://schemas.openxmlformats.org/officeDocument/2006/relationships/font" Target="fonts/RobotoSlab-regular.fntdata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Italic.fntdata"/><Relationship Id="rId6" Type="http://schemas.openxmlformats.org/officeDocument/2006/relationships/slide" Target="slides/slide1.xml"/><Relationship Id="rId18" Type="http://schemas.openxmlformats.org/officeDocument/2006/relationships/font" Target="fonts/Robo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f6442e355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cf6442e35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d42b740316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d42b740316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d611da9cab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d611da9cab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d611da9cab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d611da9cab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d611da9cab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d611da9cab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d611da9cab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d611da9cab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1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1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1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1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1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1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1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1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1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1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1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1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1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1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1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1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1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1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2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"/>
          <p:cNvSpPr txBox="1"/>
          <p:nvPr>
            <p:ph type="ctrTitle"/>
          </p:nvPr>
        </p:nvSpPr>
        <p:spPr>
          <a:xfrm>
            <a:off x="1427375" y="791675"/>
            <a:ext cx="63828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Himno de Gloria N</a:t>
            </a: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º49 - 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En la viña del Señor</a:t>
            </a:r>
            <a:endParaRPr sz="3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I Want to Be a Worker.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f6442e355_0_2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Yo quiero trabajar por el Señor,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confiando en su palabra y en su amor;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quiero yo cantar y orar,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y ocupado siempre estar 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en la viña del Señor.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d42b740316_0_7"/>
          <p:cNvSpPr txBox="1"/>
          <p:nvPr>
            <p:ph type="title"/>
          </p:nvPr>
        </p:nvSpPr>
        <p:spPr>
          <a:xfrm>
            <a:off x="39450" y="405925"/>
            <a:ext cx="9065100" cy="4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Coro</a:t>
            </a: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: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Trabajar y orar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en la viña, en la viña del Señor;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sí, mi anhelo es orar, 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y ocupado siempre estar,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en la viña del Señor.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d611da9cab_0_28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Yo quiero cada día trabajar,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y esclavos del pecado libertar;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conducirlos a Jesús,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nuestro guía, nuestra luz, 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en la viña del Señor.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d611da9cab_0_24"/>
          <p:cNvSpPr txBox="1"/>
          <p:nvPr>
            <p:ph type="title"/>
          </p:nvPr>
        </p:nvSpPr>
        <p:spPr>
          <a:xfrm>
            <a:off x="39450" y="405925"/>
            <a:ext cx="9065100" cy="4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Trabajar y orar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en la viña, en la viña del Señor;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sí, mi anhelo es orar, 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y ocupado siempre estar,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en la viña del Señor.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d611da9cab_0_36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Yo quiero ser obrero de valor,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confiando en el poder del Salvador;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el que quiera trabajar,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hallará también lugar, 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en la viña del Señor.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d611da9cab_0_32"/>
          <p:cNvSpPr txBox="1"/>
          <p:nvPr>
            <p:ph type="title"/>
          </p:nvPr>
        </p:nvSpPr>
        <p:spPr>
          <a:xfrm>
            <a:off x="39450" y="405925"/>
            <a:ext cx="9065100" cy="4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Trabajar y orar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en la viña, en la viña del Señor;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sí, mi anhelo es orar, 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y ocupado siempre estar,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en la viña del Señor.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0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