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QH0BMquEpuYqE86LY6gu7dTa8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611da9cab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611da9cab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611da9ca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611da9ca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611da9ca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611da9ca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611da9ca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611da9ca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611da9ca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611da9ca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611da9cab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611da9cab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º50 -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 loamos, oh Dios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We Praise Thee , Oh, God.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Te loamos, ¡oh Dios!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con unánime voz,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pues en Cristo tu hijo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nos diste perdón.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Coro</a:t>
            </a: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alabamos.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¡Cuán grande es tu amor!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adoramos,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bendito Señor.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611da9cab_0_4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Te loamos, Jesús,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quien tu trono de luz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has dejado por darnos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salud en la cruz.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611da9cab_0_40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alabamos.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¡Cuán grande es tu amor!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adoramos,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bendito Señor.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611da9cab_0_5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Te damos loor,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santo Consolador,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nos llenas de gozo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santo valor.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611da9cab_0_48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alabamos.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¡Cuán grande es tu amor!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adoramos,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bendito Señor.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611da9cab_0_6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Unidos load,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 la gran Trinidad,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es la fuente de gracia,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virtud y verdad.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611da9cab_0_56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alabamos.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¡Cuán grande es tu amor!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¡Aleluya! te adoramos, 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bendito Señor.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