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3"/>
          <p:cNvSpPr/>
          <p:nvPr/>
        </p:nvSpPr>
        <p:spPr>
          <a:xfrm>
            <a:off x="1427400" y="791640"/>
            <a:ext cx="6382080" cy="145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Nº51 -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La cruz y la gracia de Dios</a:t>
            </a:r>
            <a:endParaRPr b="0" lang="en-GB" sz="4300" spc="-1" strike="noStrike">
              <a:latin typeface="Arial"/>
            </a:endParaRPr>
          </a:p>
        </p:txBody>
      </p:sp>
      <p:sp>
        <p:nvSpPr>
          <p:cNvPr id="120" name="Google Shape;64;p13"/>
          <p:cNvSpPr/>
          <p:nvPr/>
        </p:nvSpPr>
        <p:spPr>
          <a:xfrm>
            <a:off x="1726920" y="3387960"/>
            <a:ext cx="5782680" cy="9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The Cross Is Not Greater Than His Grace.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p14"/>
          <p:cNvSpPr/>
          <p:nvPr/>
        </p:nvSpPr>
        <p:spPr>
          <a:xfrm>
            <a:off x="0" y="361440"/>
            <a:ext cx="9143280" cy="42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La cruz no será más pesada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que la gracia que él me da;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 si la tormenta me espanta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no podrá esconder su faz.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p15"/>
          <p:cNvSpPr/>
          <p:nvPr/>
        </p:nvSpPr>
        <p:spPr>
          <a:xfrm>
            <a:off x="-64800" y="5846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br/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gracia de Dios me bastará,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ayuda jamás me faltará: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consolado por su amor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echa fuera mi temor,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confiaré en mi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p16"/>
          <p:cNvSpPr/>
          <p:nvPr/>
        </p:nvSpPr>
        <p:spPr>
          <a:xfrm>
            <a:off x="0" y="361440"/>
            <a:ext cx="9143280" cy="42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Mi cáliz nunca es tan amargo,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como el de Getsemaní;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mis días más apurados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no se aparta Dios de mí.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p15_0"/>
          <p:cNvSpPr/>
          <p:nvPr/>
        </p:nvSpPr>
        <p:spPr>
          <a:xfrm>
            <a:off x="-64800" y="5846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br/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gracia de Dios me bastará,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ayuda jamás me faltará: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consolado por su amor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echa fuera mi temor,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confiaré en mi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p18"/>
          <p:cNvSpPr/>
          <p:nvPr/>
        </p:nvSpPr>
        <p:spPr>
          <a:xfrm>
            <a:off x="0" y="361440"/>
            <a:ext cx="9143280" cy="42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La luz de su rostro me alumbra,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el tiempo de aflicción;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 mi alma gozosa vislumbra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el palacio de mi Dios.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p15_1"/>
          <p:cNvSpPr/>
          <p:nvPr/>
        </p:nvSpPr>
        <p:spPr>
          <a:xfrm>
            <a:off x="-64800" y="5846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br/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gracia de Dios me bastará,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ayuda jamás me faltará: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consolado por su amor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echa fuera mi temor,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confiaré en mi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2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2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2021-10-19T17:14:40Z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