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Nº52 -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Cristo la Roca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I've Anchored in Jesus.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En las olas inmensas de embravecido mar,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que asaltan de mi alma la pobre embarcación,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de rodillas a Cristo clamé, y el huracán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deshecho fue al instante a la voz de Dios.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Es Cristo la Roca, el ancla de mi fe;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los males, lamentos, y ayes de temor,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terminan por siempre, con mi supremo Rey;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es Jesucristo mi refugio.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9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Me guarda de peligros, de pruebas, de dolor;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él manda que los vientos no agiten tempestad,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los mares se detienen, la ola reposó,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y en Cristo fijo el ancla, confiando más</a:t>
            </a:r>
            <a:r>
              <a:rPr b="1" lang="en" sz="40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4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Es Cristo la Roca, el ancla de mi fe;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los males, lamentos, y ayes de temor,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terminan por siempre, con mi supremo Rey;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es Jesucristo mi refugio.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-187800" y="361525"/>
            <a:ext cx="95343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5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Mi dulce Salvador, sí, mi hermoso amigo y Dios,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que libra de tristezas y aleja amarga hiel; 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por fe yo iré al cielo, mansión del ser de amor, 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la fuente inagotable de dicha y bien.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Es Cristo la Roca, el ancla de mi fe;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los males, lamentos, y ayes de temor,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terminan por siempre, con mi supremo Rey;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800">
                <a:latin typeface="Calibri"/>
                <a:ea typeface="Calibri"/>
                <a:cs typeface="Calibri"/>
                <a:sym typeface="Calibri"/>
              </a:rPr>
              <a:t>es Jesucristo mi refugio.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