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oboto Slab"/>
      <p:regular r:id="rId15"/>
      <p:bold r:id="rId16"/>
    </p:embeddedFont>
    <p:embeddedFont>
      <p:font typeface="Robo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regular.fntdata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font" Target="fonts/RobotoSlab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bbef36b3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bbef36b3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bbef36b3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bbef36b3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Himno de Gloria Nº53 -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En la cruz</a:t>
            </a:r>
            <a:endParaRPr sz="3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At the Cross.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Me hirió el pecado, fui a Jesús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mostrele mi dolor;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perdido errante, vi su luz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bendíjome en su amor.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En la cruz, en la cruz,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do primero vi la luz,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las manchas de mi alma yo lavé;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fue allí por fe, do vi a Jesús,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siempre feliz con él seré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Sobre una cruz, mi buen Señor 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su sangre derramó,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por este pobre pecador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 quien así salvo.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En la cruz, en la cruz,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do primero vi la luz,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las manchas de mi alma yo lavé;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fue allí por fe, do vi a Jesús,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siempre feliz con él seré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Venció la muerte con poder,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y al cielo se exaltó,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confiar en él es mi placer,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morir no temo yo.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9450" y="759175"/>
            <a:ext cx="9065100" cy="4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5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En la cruz, en la cruz,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do primero vi la luz,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las manchas de mi alma yo lavé;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fue allí por fe, do vi a Jesús, 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latin typeface="Calibri"/>
                <a:ea typeface="Calibri"/>
                <a:cs typeface="Calibri"/>
                <a:sym typeface="Calibri"/>
              </a:rPr>
              <a:t>y siempre feliz con él seré</a:t>
            </a:r>
            <a:endParaRPr b="1" sz="4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5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0" y="361525"/>
            <a:ext cx="9144000" cy="42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Aunque él se fue solo no estoy;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mandó al Consolador,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divino Espíritu, que hoy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5000">
                <a:latin typeface="Calibri"/>
                <a:ea typeface="Calibri"/>
                <a:cs typeface="Calibri"/>
                <a:sym typeface="Calibri"/>
              </a:rPr>
              <a:t>me da perfecto amor.</a:t>
            </a:r>
            <a:endParaRPr b="1" sz="5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1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