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Himno de Gloria Nº54 - 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 Que haga en ti su voluntad</a:t>
            </a:r>
            <a:endParaRPr sz="3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His Way with Thee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78425" y="816275"/>
            <a:ext cx="9144000" cy="3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¿Vivirás por Cristo, fiel a él al fin serás?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¿En la vía de paz, en pos de él andarás?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¿De la cruz al pie tus cuitas todas dejarás?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que haga en ti su voluntad.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Su gran poder, sus dones te dará,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gozo, y paz a tu alma volverá;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del corazón las manchas limpiará,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que haga en ti su santa voluntad.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800600"/>
            <a:ext cx="9144000" cy="3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¿Quieres ir en pos de Cristo y llevar la cruz?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¿Quieres conocer la paz que da Jesús?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¿Quieres que te guié con la verdadera luz?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que haga en ti su voluntad.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Su gran poder, sus dones te dará,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gozo, y paz a tu alma volverá;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del corazón las manchas limpiará,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que haga en ti su santa voluntad.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753550"/>
            <a:ext cx="9144000" cy="3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¿Quieres en el cielo tus amigos encontrar?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Debes preparar tu vida sin tardar.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¿Quieres a él sólo hoy tu vida consagrar?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Que haga en ti su voluntad.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Su gran poder, sus dones te dará,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el gozo, y paz a tu alma volverá;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del corazón las manchas limpiará,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que haga en ti su santa voluntad.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