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960" y="33436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600" cy="1505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427400" y="791640"/>
            <a:ext cx="6382080" cy="145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Nº55 - </a:t>
            </a:r>
            <a:endParaRPr b="0" lang="en-GB" sz="4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300" spc="-1" strike="noStrike">
                <a:solidFill>
                  <a:srgbClr val="ffffff"/>
                </a:solidFill>
                <a:latin typeface="Calibri"/>
                <a:ea typeface="Calibri"/>
              </a:rPr>
              <a:t>El mundo perdido</a:t>
            </a:r>
            <a:endParaRPr b="0" lang="en-GB" sz="43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2680" cy="98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The Light of the World.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885960"/>
            <a:ext cx="9143280" cy="337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El mundo perdido en pecado se vio,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Mas en las tinieblas la gloria brilló,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42b740316_0_7"/>
          <p:cNvSpPr/>
          <p:nvPr/>
        </p:nvSpPr>
        <p:spPr>
          <a:xfrm>
            <a:off x="39600" y="7592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¡Ven a la luz, no quieras perder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gozo perfecto al amanecer!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ciego fui, mas ya puedo ver,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6a5b9fc96_0_117"/>
          <p:cNvSpPr/>
          <p:nvPr/>
        </p:nvSpPr>
        <p:spPr>
          <a:xfrm>
            <a:off x="0" y="885960"/>
            <a:ext cx="9143280" cy="337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día la noche se cambia con él,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Irás en la luz si a su ley eres fiel,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d6a5b9fc96_0_113"/>
          <p:cNvSpPr/>
          <p:nvPr/>
        </p:nvSpPr>
        <p:spPr>
          <a:xfrm>
            <a:off x="39600" y="7592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¡Ven a la luz, no quieras perder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gozo perfecto al amanecer!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ciego fui, mas ya puedo ver,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6a5b9fc96_0_126"/>
          <p:cNvSpPr/>
          <p:nvPr/>
        </p:nvSpPr>
        <p:spPr>
          <a:xfrm>
            <a:off x="0" y="885960"/>
            <a:ext cx="9143280" cy="337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¡Oh ciegos y presos del lóbrego error!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Él manda lavaros y ver su fulgor,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d6a5b9fc96_0_122"/>
          <p:cNvSpPr/>
          <p:nvPr/>
        </p:nvSpPr>
        <p:spPr>
          <a:xfrm>
            <a:off x="39600" y="7592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¡Ven a la luz, no quieras perder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gozo perfecto al amanecer!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ciego fui, mas ya puedo ver,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6a5b9fc96_0_135"/>
          <p:cNvSpPr/>
          <p:nvPr/>
        </p:nvSpPr>
        <p:spPr>
          <a:xfrm>
            <a:off x="0" y="885960"/>
            <a:ext cx="9143280" cy="337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Ni soles ni lunas el cielo tendrá,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La luz de su rostro lo iluminará,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4;gd6a5b9fc96_0_131"/>
          <p:cNvSpPr/>
          <p:nvPr/>
        </p:nvSpPr>
        <p:spPr>
          <a:xfrm>
            <a:off x="39600" y="759240"/>
            <a:ext cx="9064440" cy="40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7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¡Ven a la luz, no quieras perder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gozo perfecto al amanecer!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Yo ciego fui, mas ya puedo ver,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¡Jesús es la luz del mundo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6160" cy="369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60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2021-06-10T12:02:06Z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