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503875" y="603500"/>
            <a:ext cx="63822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Himno de Gloria Nº56 - 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Oh yo quiero andar con Cristo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Oh, I Love to Walk with Jesus</a:t>
            </a: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602550"/>
            <a:ext cx="91440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¡Oh! yo quiero andar con Cristo,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quiero oír su tierna voz,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meditar en su palabra,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siempre andar de él en pos;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consagrar a él mi vida,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cumplir fiel su voluntad,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y algún día con mi Cristo,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gozaré la claridad.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¡Oh, sí yo quiero andar con Cristo!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¡Oh, sí yo quiero vivir con Cristo!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¡Oh, sí yo quiero morir con Cristo!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Quiero serle un testigo fiel.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602550"/>
            <a:ext cx="91440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¡Oh! yo quiero andar con Cristo, 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él vivió en santidad,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en la Biblia yo lo leo, 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y yo sé que es la verdad.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Cristo era santo en todo, 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el Cordero de la cruz,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y yo anhelo ser cristiano, 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seguidor de mi Jesús.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¡Oh, sí yo quiero andar con Cristo!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¡Oh, sí yo quiero vivir con Cristo!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¡Oh, sí yo quiero morir con Cristo!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Quiero serle un testigo fiel.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602550"/>
            <a:ext cx="91440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¡Oh! yo quiero andar con Cristo, 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de mi senda él es la luz,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dejaré el perverso mundo 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y cargar aquí mi cruz.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Este mundo nada ofrece, 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Cristo ofrece salvación;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y es mi única esperanza 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gozar vida eterna en Sion.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¡Oh, sí yo quiero andar con Cristo!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¡Oh, sí yo quiero vivir con Cristo!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¡Oh, sí yo quiero morir con Cristo!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Quiero serle un testigo fiel.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