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2"/>
          <p:cNvSpPr/>
          <p:nvPr/>
        </p:nvSpPr>
        <p:spPr>
          <a:xfrm>
            <a:off x="1524960" y="67248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2"/>
          <p:cNvSpPr/>
          <p:nvPr/>
        </p:nvSpPr>
        <p:spPr>
          <a:xfrm rot="10800000">
            <a:off x="6537600" y="334332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2"/>
          <p:cNvSpPr/>
          <p:nvPr/>
        </p:nvSpPr>
        <p:spPr>
          <a:xfrm>
            <a:off x="4359600" y="2817360"/>
            <a:ext cx="4244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80480" y="1189080"/>
            <a:ext cx="5783040" cy="145692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40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253DAAC-E5D0-4987-A190-30CBD35B5F2B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90320" y="526320"/>
            <a:ext cx="5618520" cy="40903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r>
              <a:rPr b="0" lang="en-GB" sz="4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5F50C9EE-D805-4463-AF8A-48D85F333749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20;p4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Google Shape;21;p4"/>
          <p:cNvSpPr/>
          <p:nvPr/>
        </p:nvSpPr>
        <p:spPr>
          <a:xfrm>
            <a:off x="5029560" y="4495680"/>
            <a:ext cx="540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3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D925D0E-F4E4-466F-9473-8E8ACBF8D815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3;p13"/>
          <p:cNvSpPr txBox="1"/>
          <p:nvPr/>
        </p:nvSpPr>
        <p:spPr>
          <a:xfrm>
            <a:off x="1503720" y="807480"/>
            <a:ext cx="6101640" cy="1456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Nº57 - </a:t>
            </a:r>
            <a:endParaRPr b="0" lang="en-GB" sz="43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Gloria al Cordero</a:t>
            </a:r>
            <a:endParaRPr b="0" lang="en-GB" sz="4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Google Shape;64;p13"/>
          <p:cNvSpPr txBox="1"/>
          <p:nvPr/>
        </p:nvSpPr>
        <p:spPr>
          <a:xfrm>
            <a:off x="1726920" y="3387960"/>
            <a:ext cx="5783040" cy="98748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Glory, Glory, Jesus Saves Me.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p14"/>
          <p:cNvSpPr txBox="1"/>
          <p:nvPr/>
        </p:nvSpPr>
        <p:spPr>
          <a:xfrm>
            <a:off x="0" y="602640"/>
            <a:ext cx="9143640" cy="4540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Cristo mío, me salvaste,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tuyo soy, tuyo seré;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por tu sangre derramada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vida eterna gozaré.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p15"/>
          <p:cNvSpPr txBox="1"/>
          <p:nvPr/>
        </p:nvSpPr>
        <p:spPr>
          <a:xfrm>
            <a:off x="39600" y="759240"/>
            <a:ext cx="9064800" cy="4095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al Cordero!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Ya soy limpio por su sangre,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9;p16"/>
          <p:cNvSpPr txBox="1"/>
          <p:nvPr/>
        </p:nvSpPr>
        <p:spPr>
          <a:xfrm>
            <a:off x="0" y="602640"/>
            <a:ext cx="9143640" cy="4540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Mucho tiempo solo anduve,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lejos de tu dulce amor,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mas ahora por tu gracia 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tengo paz en ti, Señor.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84;p17"/>
          <p:cNvSpPr txBox="1"/>
          <p:nvPr/>
        </p:nvSpPr>
        <p:spPr>
          <a:xfrm>
            <a:off x="39600" y="759240"/>
            <a:ext cx="9064800" cy="4095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al Cordero!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Ya soy limpio por su sangre,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89;p18"/>
          <p:cNvSpPr txBox="1"/>
          <p:nvPr/>
        </p:nvSpPr>
        <p:spPr>
          <a:xfrm>
            <a:off x="0" y="602640"/>
            <a:ext cx="9143640" cy="4540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En la fuente de la vida,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fui limpiado por la fe;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consagrado a tu servicio,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para ti ya viviré.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94;p19"/>
          <p:cNvSpPr txBox="1"/>
          <p:nvPr/>
        </p:nvSpPr>
        <p:spPr>
          <a:xfrm>
            <a:off x="39600" y="759240"/>
            <a:ext cx="9064800" cy="4095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al Cordero!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Ya soy limpio por su sangre,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99;p20"/>
          <p:cNvSpPr txBox="1"/>
          <p:nvPr/>
        </p:nvSpPr>
        <p:spPr>
          <a:xfrm>
            <a:off x="0" y="602640"/>
            <a:ext cx="9143640" cy="4540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 a Cristo, el Cordero!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que murió en una cruz;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 a él!, me guarda siempre 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en su gozo, paz y luz.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4;p21"/>
          <p:cNvSpPr txBox="1"/>
          <p:nvPr/>
        </p:nvSpPr>
        <p:spPr>
          <a:xfrm>
            <a:off x="39600" y="759240"/>
            <a:ext cx="9064800" cy="4095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al Cordero!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Ya soy limpio por su sangre,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Jesús!</a:t>
            </a: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09;p22"/>
          <p:cNvSpPr txBox="1"/>
          <p:nvPr/>
        </p:nvSpPr>
        <p:spPr>
          <a:xfrm>
            <a:off x="4939560" y="72432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Google Shape;110;p22"/>
          <p:cNvSpPr txBox="1"/>
          <p:nvPr/>
        </p:nvSpPr>
        <p:spPr>
          <a:xfrm>
            <a:off x="265680" y="1818720"/>
            <a:ext cx="4044960" cy="1505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2021-06-04T17:59:56Z</dcterms:modified>
  <cp:revision>1</cp:revision>
  <dc:subject/>
  <dc:title/>
</cp:coreProperties>
</file>